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41"/>
  </p:notesMasterIdLst>
  <p:handoutMasterIdLst>
    <p:handoutMasterId r:id="rId42"/>
  </p:handoutMasterIdLst>
  <p:sldIdLst>
    <p:sldId id="861" r:id="rId2"/>
    <p:sldId id="336" r:id="rId3"/>
    <p:sldId id="335" r:id="rId4"/>
    <p:sldId id="819" r:id="rId5"/>
    <p:sldId id="824" r:id="rId6"/>
    <p:sldId id="827" r:id="rId7"/>
    <p:sldId id="828" r:id="rId8"/>
    <p:sldId id="829" r:id="rId9"/>
    <p:sldId id="830" r:id="rId10"/>
    <p:sldId id="831" r:id="rId11"/>
    <p:sldId id="835" r:id="rId12"/>
    <p:sldId id="836" r:id="rId13"/>
    <p:sldId id="837" r:id="rId14"/>
    <p:sldId id="834" r:id="rId15"/>
    <p:sldId id="838" r:id="rId16"/>
    <p:sldId id="825" r:id="rId17"/>
    <p:sldId id="826" r:id="rId18"/>
    <p:sldId id="839" r:id="rId19"/>
    <p:sldId id="855" r:id="rId20"/>
    <p:sldId id="841" r:id="rId21"/>
    <p:sldId id="842" r:id="rId22"/>
    <p:sldId id="840" r:id="rId23"/>
    <p:sldId id="843" r:id="rId24"/>
    <p:sldId id="844" r:id="rId25"/>
    <p:sldId id="845" r:id="rId26"/>
    <p:sldId id="846" r:id="rId27"/>
    <p:sldId id="860" r:id="rId28"/>
    <p:sldId id="856" r:id="rId29"/>
    <p:sldId id="847" r:id="rId30"/>
    <p:sldId id="848" r:id="rId31"/>
    <p:sldId id="850" r:id="rId32"/>
    <p:sldId id="849" r:id="rId33"/>
    <p:sldId id="852" r:id="rId34"/>
    <p:sldId id="853" r:id="rId35"/>
    <p:sldId id="854" r:id="rId36"/>
    <p:sldId id="857" r:id="rId37"/>
    <p:sldId id="858" r:id="rId38"/>
    <p:sldId id="859" r:id="rId39"/>
    <p:sldId id="823" r:id="rId40"/>
  </p:sldIdLst>
  <p:sldSz cx="9144000" cy="5143500" type="screen16x9"/>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81"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262626"/>
    <a:srgbClr val="404040"/>
    <a:srgbClr val="000000"/>
    <a:srgbClr val="FFFFFF"/>
    <a:srgbClr val="9BBB59"/>
    <a:srgbClr val="015BED"/>
    <a:srgbClr val="59B9C6"/>
    <a:srgbClr val="D0D8E8"/>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53" autoAdjust="0"/>
    <p:restoredTop sz="94072" autoAdjust="0"/>
  </p:normalViewPr>
  <p:slideViewPr>
    <p:cSldViewPr>
      <p:cViewPr>
        <p:scale>
          <a:sx n="75" d="100"/>
          <a:sy n="75" d="100"/>
        </p:scale>
        <p:origin x="1560" y="1142"/>
      </p:cViewPr>
      <p:guideLst>
        <p:guide orient="horz" pos="2981"/>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40"/>
    </p:cViewPr>
  </p:sorterViewPr>
  <p:notesViewPr>
    <p:cSldViewPr>
      <p:cViewPr varScale="1">
        <p:scale>
          <a:sx n="52" d="100"/>
          <a:sy n="52" d="100"/>
        </p:scale>
        <p:origin x="2952" y="9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0" cy="493316"/>
          </a:xfrm>
          <a:prstGeom prst="rect">
            <a:avLst/>
          </a:prstGeom>
        </p:spPr>
        <p:txBody>
          <a:bodyPr vert="horz" lIns="94857" tIns="47429" rIns="94857" bIns="47429"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15375" y="1"/>
            <a:ext cx="2918830" cy="493316"/>
          </a:xfrm>
          <a:prstGeom prst="rect">
            <a:avLst/>
          </a:prstGeom>
        </p:spPr>
        <p:txBody>
          <a:bodyPr vert="horz" lIns="94857" tIns="47429" rIns="94857" bIns="47429" rtlCol="0"/>
          <a:lstStyle>
            <a:lvl1pPr algn="r">
              <a:defRPr sz="1300"/>
            </a:lvl1pPr>
          </a:lstStyle>
          <a:p>
            <a:fld id="{01D300FA-1625-4981-B4F3-955C60AD2C60}" type="datetimeFigureOut">
              <a:rPr kumimoji="1" lang="ja-JP" altLang="en-US" smtClean="0"/>
              <a:t>2023/8/24</a:t>
            </a:fld>
            <a:endParaRPr kumimoji="1" lang="ja-JP" altLang="en-US"/>
          </a:p>
        </p:txBody>
      </p:sp>
      <p:sp>
        <p:nvSpPr>
          <p:cNvPr id="4" name="フッター プレースホルダー 3"/>
          <p:cNvSpPr>
            <a:spLocks noGrp="1"/>
          </p:cNvSpPr>
          <p:nvPr>
            <p:ph type="ftr" sz="quarter" idx="2"/>
          </p:nvPr>
        </p:nvSpPr>
        <p:spPr>
          <a:xfrm>
            <a:off x="1" y="9371286"/>
            <a:ext cx="2918830" cy="493316"/>
          </a:xfrm>
          <a:prstGeom prst="rect">
            <a:avLst/>
          </a:prstGeom>
        </p:spPr>
        <p:txBody>
          <a:bodyPr vert="horz" lIns="94857" tIns="47429" rIns="94857" bIns="47429"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15375" y="9371286"/>
            <a:ext cx="2918830" cy="493316"/>
          </a:xfrm>
          <a:prstGeom prst="rect">
            <a:avLst/>
          </a:prstGeom>
        </p:spPr>
        <p:txBody>
          <a:bodyPr vert="horz" lIns="94857" tIns="47429" rIns="94857" bIns="47429" rtlCol="0" anchor="b"/>
          <a:lstStyle>
            <a:lvl1pPr algn="r">
              <a:defRPr sz="1300"/>
            </a:lvl1pPr>
          </a:lstStyle>
          <a:p>
            <a:fld id="{B8F73216-65BC-4F8C-93D0-5DE5B28666C3}" type="slidenum">
              <a:rPr kumimoji="1" lang="ja-JP" altLang="en-US" smtClean="0"/>
              <a:t>‹#›</a:t>
            </a:fld>
            <a:endParaRPr kumimoji="1" lang="ja-JP" altLang="en-US"/>
          </a:p>
        </p:txBody>
      </p:sp>
    </p:spTree>
    <p:extLst>
      <p:ext uri="{BB962C8B-B14F-4D97-AF65-F5344CB8AC3E}">
        <p14:creationId xmlns:p14="http://schemas.microsoft.com/office/powerpoint/2010/main" val="1951217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0" cy="493316"/>
          </a:xfrm>
          <a:prstGeom prst="rect">
            <a:avLst/>
          </a:prstGeom>
        </p:spPr>
        <p:txBody>
          <a:bodyPr vert="horz" lIns="94857" tIns="47429" rIns="94857" bIns="47429" rtlCol="0"/>
          <a:lstStyle>
            <a:lvl1pPr algn="l">
              <a:defRPr sz="1300"/>
            </a:lvl1pPr>
          </a:lstStyle>
          <a:p>
            <a:endParaRPr kumimoji="1" lang="ja-JP" altLang="en-US"/>
          </a:p>
        </p:txBody>
      </p:sp>
      <p:sp>
        <p:nvSpPr>
          <p:cNvPr id="3" name="日付プレースホルダー 2"/>
          <p:cNvSpPr>
            <a:spLocks noGrp="1"/>
          </p:cNvSpPr>
          <p:nvPr>
            <p:ph type="dt" idx="1"/>
          </p:nvPr>
        </p:nvSpPr>
        <p:spPr>
          <a:xfrm>
            <a:off x="3815375" y="1"/>
            <a:ext cx="2918830" cy="493316"/>
          </a:xfrm>
          <a:prstGeom prst="rect">
            <a:avLst/>
          </a:prstGeom>
        </p:spPr>
        <p:txBody>
          <a:bodyPr vert="horz" lIns="94857" tIns="47429" rIns="94857" bIns="47429" rtlCol="0"/>
          <a:lstStyle>
            <a:lvl1pPr algn="r">
              <a:defRPr sz="1300"/>
            </a:lvl1pPr>
          </a:lstStyle>
          <a:p>
            <a:fld id="{A2812A5C-0A42-4E88-B963-DC7270F57430}" type="datetimeFigureOut">
              <a:rPr kumimoji="1" lang="ja-JP" altLang="en-US" smtClean="0"/>
              <a:t>2023/8/24</a:t>
            </a:fld>
            <a:endParaRPr kumimoji="1" lang="ja-JP" altLang="en-US"/>
          </a:p>
        </p:txBody>
      </p:sp>
      <p:sp>
        <p:nvSpPr>
          <p:cNvPr id="4" name="スライド イメージ プレースホルダー 3"/>
          <p:cNvSpPr>
            <a:spLocks noGrp="1" noRot="1" noChangeAspect="1"/>
          </p:cNvSpPr>
          <p:nvPr>
            <p:ph type="sldImg" idx="2"/>
          </p:nvPr>
        </p:nvSpPr>
        <p:spPr>
          <a:xfrm>
            <a:off x="82550" y="741363"/>
            <a:ext cx="6570663" cy="3697287"/>
          </a:xfrm>
          <a:prstGeom prst="rect">
            <a:avLst/>
          </a:prstGeom>
          <a:noFill/>
          <a:ln w="12700">
            <a:solidFill>
              <a:prstClr val="black"/>
            </a:solidFill>
          </a:ln>
        </p:spPr>
        <p:txBody>
          <a:bodyPr vert="horz" lIns="94857" tIns="47429" rIns="94857" bIns="47429"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4857" tIns="47429" rIns="94857" bIns="4742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286"/>
            <a:ext cx="2918830" cy="493316"/>
          </a:xfrm>
          <a:prstGeom prst="rect">
            <a:avLst/>
          </a:prstGeom>
        </p:spPr>
        <p:txBody>
          <a:bodyPr vert="horz" lIns="94857" tIns="47429" rIns="94857" bIns="4742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15375" y="9371286"/>
            <a:ext cx="2918830" cy="493316"/>
          </a:xfrm>
          <a:prstGeom prst="rect">
            <a:avLst/>
          </a:prstGeom>
        </p:spPr>
        <p:txBody>
          <a:bodyPr vert="horz" lIns="94857" tIns="47429" rIns="94857" bIns="47429" rtlCol="0" anchor="b"/>
          <a:lstStyle>
            <a:lvl1pPr algn="r">
              <a:defRPr sz="1300"/>
            </a:lvl1pPr>
          </a:lstStyle>
          <a:p>
            <a:fld id="{F820ABA2-9722-4194-8862-78A0B0864EBF}" type="slidenum">
              <a:rPr kumimoji="1" lang="ja-JP" altLang="en-US" smtClean="0"/>
              <a:t>‹#›</a:t>
            </a:fld>
            <a:endParaRPr kumimoji="1" lang="ja-JP" altLang="en-US"/>
          </a:p>
        </p:txBody>
      </p:sp>
    </p:spTree>
    <p:extLst>
      <p:ext uri="{BB962C8B-B14F-4D97-AF65-F5344CB8AC3E}">
        <p14:creationId xmlns:p14="http://schemas.microsoft.com/office/powerpoint/2010/main" val="19448306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3664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52135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8645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95937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ーパターン２">
    <p:spTree>
      <p:nvGrpSpPr>
        <p:cNvPr id="1" name=""/>
        <p:cNvGrpSpPr/>
        <p:nvPr/>
      </p:nvGrpSpPr>
      <p:grpSpPr>
        <a:xfrm>
          <a:off x="0" y="0"/>
          <a:ext cx="0" cy="0"/>
          <a:chOff x="0" y="0"/>
          <a:chExt cx="0" cy="0"/>
        </a:xfrm>
      </p:grpSpPr>
      <p:sp>
        <p:nvSpPr>
          <p:cNvPr id="13" name="正方形/長方形 12"/>
          <p:cNvSpPr/>
          <p:nvPr userDrawn="1"/>
        </p:nvSpPr>
        <p:spPr>
          <a:xfrm>
            <a:off x="2160" y="-5196"/>
            <a:ext cx="9153534" cy="4161288"/>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userDrawn="1"/>
        </p:nvGrpSpPr>
        <p:grpSpPr>
          <a:xfrm>
            <a:off x="6288102" y="0"/>
            <a:ext cx="2844509" cy="4142811"/>
            <a:chOff x="9559372" y="0"/>
            <a:chExt cx="2844509" cy="4142811"/>
          </a:xfrm>
        </p:grpSpPr>
        <p:sp>
          <p:nvSpPr>
            <p:cNvPr id="123" name="Freeform 5"/>
            <p:cNvSpPr>
              <a:spLocks/>
            </p:cNvSpPr>
            <p:nvPr userDrawn="1"/>
          </p:nvSpPr>
          <p:spPr bwMode="auto">
            <a:xfrm>
              <a:off x="9559372" y="0"/>
              <a:ext cx="1833724" cy="4142810"/>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Freeform 6"/>
            <p:cNvSpPr>
              <a:spLocks/>
            </p:cNvSpPr>
            <p:nvPr userDrawn="1"/>
          </p:nvSpPr>
          <p:spPr bwMode="auto">
            <a:xfrm>
              <a:off x="9638599"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Freeform 7"/>
            <p:cNvSpPr>
              <a:spLocks/>
            </p:cNvSpPr>
            <p:nvPr userDrawn="1"/>
          </p:nvSpPr>
          <p:spPr bwMode="auto">
            <a:xfrm>
              <a:off x="9716549"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Freeform 8"/>
            <p:cNvSpPr>
              <a:spLocks/>
            </p:cNvSpPr>
            <p:nvPr userDrawn="1"/>
          </p:nvSpPr>
          <p:spPr bwMode="auto">
            <a:xfrm>
              <a:off x="9794498" y="0"/>
              <a:ext cx="1832446" cy="4142810"/>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Freeform 9"/>
            <p:cNvSpPr>
              <a:spLocks/>
            </p:cNvSpPr>
            <p:nvPr userDrawn="1"/>
          </p:nvSpPr>
          <p:spPr bwMode="auto">
            <a:xfrm>
              <a:off x="9872447" y="0"/>
              <a:ext cx="1832446" cy="4142810"/>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Freeform 10"/>
            <p:cNvSpPr>
              <a:spLocks/>
            </p:cNvSpPr>
            <p:nvPr userDrawn="1"/>
          </p:nvSpPr>
          <p:spPr bwMode="auto">
            <a:xfrm>
              <a:off x="9950396" y="0"/>
              <a:ext cx="1833724" cy="4142810"/>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Freeform 11"/>
            <p:cNvSpPr>
              <a:spLocks/>
            </p:cNvSpPr>
            <p:nvPr userDrawn="1"/>
          </p:nvSpPr>
          <p:spPr bwMode="auto">
            <a:xfrm>
              <a:off x="10029623"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Freeform 12"/>
            <p:cNvSpPr>
              <a:spLocks/>
            </p:cNvSpPr>
            <p:nvPr userDrawn="1"/>
          </p:nvSpPr>
          <p:spPr bwMode="auto">
            <a:xfrm>
              <a:off x="10107573"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Freeform 13"/>
            <p:cNvSpPr>
              <a:spLocks/>
            </p:cNvSpPr>
            <p:nvPr userDrawn="1"/>
          </p:nvSpPr>
          <p:spPr bwMode="auto">
            <a:xfrm>
              <a:off x="10185522" y="0"/>
              <a:ext cx="1832446" cy="4142810"/>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Freeform 14"/>
            <p:cNvSpPr>
              <a:spLocks/>
            </p:cNvSpPr>
            <p:nvPr userDrawn="1"/>
          </p:nvSpPr>
          <p:spPr bwMode="auto">
            <a:xfrm>
              <a:off x="10263471" y="0"/>
              <a:ext cx="1832446" cy="4142810"/>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Freeform 15"/>
            <p:cNvSpPr>
              <a:spLocks/>
            </p:cNvSpPr>
            <p:nvPr userDrawn="1"/>
          </p:nvSpPr>
          <p:spPr bwMode="auto">
            <a:xfrm>
              <a:off x="10341420" y="0"/>
              <a:ext cx="1832446" cy="4142810"/>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Freeform 16"/>
            <p:cNvSpPr>
              <a:spLocks/>
            </p:cNvSpPr>
            <p:nvPr userDrawn="1"/>
          </p:nvSpPr>
          <p:spPr bwMode="auto">
            <a:xfrm>
              <a:off x="10420647"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Freeform 17"/>
            <p:cNvSpPr>
              <a:spLocks/>
            </p:cNvSpPr>
            <p:nvPr userDrawn="1"/>
          </p:nvSpPr>
          <p:spPr bwMode="auto">
            <a:xfrm>
              <a:off x="10498597"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Freeform 18"/>
            <p:cNvSpPr>
              <a:spLocks/>
            </p:cNvSpPr>
            <p:nvPr userDrawn="1"/>
          </p:nvSpPr>
          <p:spPr bwMode="auto">
            <a:xfrm>
              <a:off x="10576546" y="0"/>
              <a:ext cx="1827335" cy="4142810"/>
            </a:xfrm>
            <a:custGeom>
              <a:avLst/>
              <a:gdLst>
                <a:gd name="T0" fmla="*/ 1430 w 1430"/>
                <a:gd name="T1" fmla="*/ 0 h 3242"/>
                <a:gd name="T2" fmla="*/ 1426 w 1430"/>
                <a:gd name="T3" fmla="*/ 0 h 3242"/>
                <a:gd name="T4" fmla="*/ 0 w 1430"/>
                <a:gd name="T5" fmla="*/ 3242 h 3242"/>
                <a:gd name="T6" fmla="*/ 9 w 1430"/>
                <a:gd name="T7" fmla="*/ 3242 h 3242"/>
                <a:gd name="T8" fmla="*/ 1430 w 1430"/>
                <a:gd name="T9" fmla="*/ 10 h 3242"/>
                <a:gd name="T10" fmla="*/ 1430 w 1430"/>
                <a:gd name="T11" fmla="*/ 0 h 3242"/>
              </a:gdLst>
              <a:ahLst/>
              <a:cxnLst>
                <a:cxn ang="0">
                  <a:pos x="T0" y="T1"/>
                </a:cxn>
                <a:cxn ang="0">
                  <a:pos x="T2" y="T3"/>
                </a:cxn>
                <a:cxn ang="0">
                  <a:pos x="T4" y="T5"/>
                </a:cxn>
                <a:cxn ang="0">
                  <a:pos x="T6" y="T7"/>
                </a:cxn>
                <a:cxn ang="0">
                  <a:pos x="T8" y="T9"/>
                </a:cxn>
                <a:cxn ang="0">
                  <a:pos x="T10" y="T11"/>
                </a:cxn>
              </a:cxnLst>
              <a:rect l="0" t="0" r="r" b="b"/>
              <a:pathLst>
                <a:path w="1430" h="3242">
                  <a:moveTo>
                    <a:pt x="1430" y="0"/>
                  </a:moveTo>
                  <a:lnTo>
                    <a:pt x="1426" y="0"/>
                  </a:lnTo>
                  <a:lnTo>
                    <a:pt x="0" y="3242"/>
                  </a:lnTo>
                  <a:lnTo>
                    <a:pt x="9" y="3242"/>
                  </a:lnTo>
                  <a:lnTo>
                    <a:pt x="1430" y="10"/>
                  </a:lnTo>
                  <a:lnTo>
                    <a:pt x="143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Freeform 19"/>
            <p:cNvSpPr>
              <a:spLocks/>
            </p:cNvSpPr>
            <p:nvPr userDrawn="1"/>
          </p:nvSpPr>
          <p:spPr bwMode="auto">
            <a:xfrm>
              <a:off x="10654495" y="166121"/>
              <a:ext cx="1749386" cy="3976689"/>
            </a:xfrm>
            <a:custGeom>
              <a:avLst/>
              <a:gdLst>
                <a:gd name="T0" fmla="*/ 1369 w 1369"/>
                <a:gd name="T1" fmla="*/ 0 h 3112"/>
                <a:gd name="T2" fmla="*/ 0 w 1369"/>
                <a:gd name="T3" fmla="*/ 3112 h 3112"/>
                <a:gd name="T4" fmla="*/ 10 w 1369"/>
                <a:gd name="T5" fmla="*/ 3112 h 3112"/>
                <a:gd name="T6" fmla="*/ 1369 w 1369"/>
                <a:gd name="T7" fmla="*/ 19 h 3112"/>
                <a:gd name="T8" fmla="*/ 1369 w 1369"/>
                <a:gd name="T9" fmla="*/ 0 h 3112"/>
              </a:gdLst>
              <a:ahLst/>
              <a:cxnLst>
                <a:cxn ang="0">
                  <a:pos x="T0" y="T1"/>
                </a:cxn>
                <a:cxn ang="0">
                  <a:pos x="T2" y="T3"/>
                </a:cxn>
                <a:cxn ang="0">
                  <a:pos x="T4" y="T5"/>
                </a:cxn>
                <a:cxn ang="0">
                  <a:pos x="T6" y="T7"/>
                </a:cxn>
                <a:cxn ang="0">
                  <a:pos x="T8" y="T9"/>
                </a:cxn>
              </a:cxnLst>
              <a:rect l="0" t="0" r="r" b="b"/>
              <a:pathLst>
                <a:path w="1369" h="3112">
                  <a:moveTo>
                    <a:pt x="1369" y="0"/>
                  </a:moveTo>
                  <a:lnTo>
                    <a:pt x="0" y="3112"/>
                  </a:lnTo>
                  <a:lnTo>
                    <a:pt x="10" y="3112"/>
                  </a:lnTo>
                  <a:lnTo>
                    <a:pt x="1369" y="19"/>
                  </a:lnTo>
                  <a:lnTo>
                    <a:pt x="136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Freeform 20"/>
            <p:cNvSpPr>
              <a:spLocks/>
            </p:cNvSpPr>
            <p:nvPr userDrawn="1"/>
          </p:nvSpPr>
          <p:spPr bwMode="auto">
            <a:xfrm>
              <a:off x="10732444" y="345021"/>
              <a:ext cx="1671436" cy="3797789"/>
            </a:xfrm>
            <a:custGeom>
              <a:avLst/>
              <a:gdLst>
                <a:gd name="T0" fmla="*/ 1308 w 1308"/>
                <a:gd name="T1" fmla="*/ 0 h 2972"/>
                <a:gd name="T2" fmla="*/ 0 w 1308"/>
                <a:gd name="T3" fmla="*/ 2972 h 2972"/>
                <a:gd name="T4" fmla="*/ 10 w 1308"/>
                <a:gd name="T5" fmla="*/ 2972 h 2972"/>
                <a:gd name="T6" fmla="*/ 1308 w 1308"/>
                <a:gd name="T7" fmla="*/ 19 h 2972"/>
                <a:gd name="T8" fmla="*/ 1308 w 1308"/>
                <a:gd name="T9" fmla="*/ 0 h 2972"/>
              </a:gdLst>
              <a:ahLst/>
              <a:cxnLst>
                <a:cxn ang="0">
                  <a:pos x="T0" y="T1"/>
                </a:cxn>
                <a:cxn ang="0">
                  <a:pos x="T2" y="T3"/>
                </a:cxn>
                <a:cxn ang="0">
                  <a:pos x="T4" y="T5"/>
                </a:cxn>
                <a:cxn ang="0">
                  <a:pos x="T6" y="T7"/>
                </a:cxn>
                <a:cxn ang="0">
                  <a:pos x="T8" y="T9"/>
                </a:cxn>
              </a:cxnLst>
              <a:rect l="0" t="0" r="r" b="b"/>
              <a:pathLst>
                <a:path w="1308" h="2972">
                  <a:moveTo>
                    <a:pt x="1308" y="0"/>
                  </a:moveTo>
                  <a:lnTo>
                    <a:pt x="0" y="2972"/>
                  </a:lnTo>
                  <a:lnTo>
                    <a:pt x="10" y="2972"/>
                  </a:lnTo>
                  <a:lnTo>
                    <a:pt x="1308" y="19"/>
                  </a:lnTo>
                  <a:lnTo>
                    <a:pt x="130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Freeform 21"/>
            <p:cNvSpPr>
              <a:spLocks/>
            </p:cNvSpPr>
            <p:nvPr userDrawn="1"/>
          </p:nvSpPr>
          <p:spPr bwMode="auto">
            <a:xfrm>
              <a:off x="10810394" y="522643"/>
              <a:ext cx="1593487" cy="3620167"/>
            </a:xfrm>
            <a:custGeom>
              <a:avLst/>
              <a:gdLst>
                <a:gd name="T0" fmla="*/ 1247 w 1247"/>
                <a:gd name="T1" fmla="*/ 0 h 2833"/>
                <a:gd name="T2" fmla="*/ 0 w 1247"/>
                <a:gd name="T3" fmla="*/ 2833 h 2833"/>
                <a:gd name="T4" fmla="*/ 10 w 1247"/>
                <a:gd name="T5" fmla="*/ 2833 h 2833"/>
                <a:gd name="T6" fmla="*/ 1247 w 1247"/>
                <a:gd name="T7" fmla="*/ 19 h 2833"/>
                <a:gd name="T8" fmla="*/ 1247 w 1247"/>
                <a:gd name="T9" fmla="*/ 0 h 2833"/>
              </a:gdLst>
              <a:ahLst/>
              <a:cxnLst>
                <a:cxn ang="0">
                  <a:pos x="T0" y="T1"/>
                </a:cxn>
                <a:cxn ang="0">
                  <a:pos x="T2" y="T3"/>
                </a:cxn>
                <a:cxn ang="0">
                  <a:pos x="T4" y="T5"/>
                </a:cxn>
                <a:cxn ang="0">
                  <a:pos x="T6" y="T7"/>
                </a:cxn>
                <a:cxn ang="0">
                  <a:pos x="T8" y="T9"/>
                </a:cxn>
              </a:cxnLst>
              <a:rect l="0" t="0" r="r" b="b"/>
              <a:pathLst>
                <a:path w="1247" h="2833">
                  <a:moveTo>
                    <a:pt x="1247" y="0"/>
                  </a:moveTo>
                  <a:lnTo>
                    <a:pt x="0" y="2833"/>
                  </a:lnTo>
                  <a:lnTo>
                    <a:pt x="10" y="2833"/>
                  </a:lnTo>
                  <a:lnTo>
                    <a:pt x="1247" y="19"/>
                  </a:lnTo>
                  <a:lnTo>
                    <a:pt x="124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Freeform 22"/>
            <p:cNvSpPr>
              <a:spLocks/>
            </p:cNvSpPr>
            <p:nvPr userDrawn="1"/>
          </p:nvSpPr>
          <p:spPr bwMode="auto">
            <a:xfrm>
              <a:off x="10889621" y="701543"/>
              <a:ext cx="1514260" cy="3441267"/>
            </a:xfrm>
            <a:custGeom>
              <a:avLst/>
              <a:gdLst>
                <a:gd name="T0" fmla="*/ 1185 w 1185"/>
                <a:gd name="T1" fmla="*/ 0 h 2693"/>
                <a:gd name="T2" fmla="*/ 0 w 1185"/>
                <a:gd name="T3" fmla="*/ 2693 h 2693"/>
                <a:gd name="T4" fmla="*/ 9 w 1185"/>
                <a:gd name="T5" fmla="*/ 2693 h 2693"/>
                <a:gd name="T6" fmla="*/ 1185 w 1185"/>
                <a:gd name="T7" fmla="*/ 19 h 2693"/>
                <a:gd name="T8" fmla="*/ 1185 w 1185"/>
                <a:gd name="T9" fmla="*/ 0 h 2693"/>
              </a:gdLst>
              <a:ahLst/>
              <a:cxnLst>
                <a:cxn ang="0">
                  <a:pos x="T0" y="T1"/>
                </a:cxn>
                <a:cxn ang="0">
                  <a:pos x="T2" y="T3"/>
                </a:cxn>
                <a:cxn ang="0">
                  <a:pos x="T4" y="T5"/>
                </a:cxn>
                <a:cxn ang="0">
                  <a:pos x="T6" y="T7"/>
                </a:cxn>
                <a:cxn ang="0">
                  <a:pos x="T8" y="T9"/>
                </a:cxn>
              </a:cxnLst>
              <a:rect l="0" t="0" r="r" b="b"/>
              <a:pathLst>
                <a:path w="1185" h="2693">
                  <a:moveTo>
                    <a:pt x="1185" y="0"/>
                  </a:moveTo>
                  <a:lnTo>
                    <a:pt x="0" y="2693"/>
                  </a:lnTo>
                  <a:lnTo>
                    <a:pt x="9" y="2693"/>
                  </a:lnTo>
                  <a:lnTo>
                    <a:pt x="1185" y="19"/>
                  </a:lnTo>
                  <a:lnTo>
                    <a:pt x="118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Freeform 23"/>
            <p:cNvSpPr>
              <a:spLocks/>
            </p:cNvSpPr>
            <p:nvPr userDrawn="1"/>
          </p:nvSpPr>
          <p:spPr bwMode="auto">
            <a:xfrm>
              <a:off x="10967570" y="876609"/>
              <a:ext cx="1436311" cy="3266201"/>
            </a:xfrm>
            <a:custGeom>
              <a:avLst/>
              <a:gdLst>
                <a:gd name="T0" fmla="*/ 1124 w 1124"/>
                <a:gd name="T1" fmla="*/ 0 h 2556"/>
                <a:gd name="T2" fmla="*/ 0 w 1124"/>
                <a:gd name="T3" fmla="*/ 2556 h 2556"/>
                <a:gd name="T4" fmla="*/ 9 w 1124"/>
                <a:gd name="T5" fmla="*/ 2556 h 2556"/>
                <a:gd name="T6" fmla="*/ 1124 w 1124"/>
                <a:gd name="T7" fmla="*/ 19 h 2556"/>
                <a:gd name="T8" fmla="*/ 1124 w 1124"/>
                <a:gd name="T9" fmla="*/ 0 h 2556"/>
              </a:gdLst>
              <a:ahLst/>
              <a:cxnLst>
                <a:cxn ang="0">
                  <a:pos x="T0" y="T1"/>
                </a:cxn>
                <a:cxn ang="0">
                  <a:pos x="T2" y="T3"/>
                </a:cxn>
                <a:cxn ang="0">
                  <a:pos x="T4" y="T5"/>
                </a:cxn>
                <a:cxn ang="0">
                  <a:pos x="T6" y="T7"/>
                </a:cxn>
                <a:cxn ang="0">
                  <a:pos x="T8" y="T9"/>
                </a:cxn>
              </a:cxnLst>
              <a:rect l="0" t="0" r="r" b="b"/>
              <a:pathLst>
                <a:path w="1124" h="2556">
                  <a:moveTo>
                    <a:pt x="1124" y="0"/>
                  </a:moveTo>
                  <a:lnTo>
                    <a:pt x="0" y="2556"/>
                  </a:lnTo>
                  <a:lnTo>
                    <a:pt x="9" y="2556"/>
                  </a:lnTo>
                  <a:lnTo>
                    <a:pt x="1124" y="19"/>
                  </a:lnTo>
                  <a:lnTo>
                    <a:pt x="112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Freeform 24"/>
            <p:cNvSpPr>
              <a:spLocks/>
            </p:cNvSpPr>
            <p:nvPr userDrawn="1"/>
          </p:nvSpPr>
          <p:spPr bwMode="auto">
            <a:xfrm>
              <a:off x="11045519" y="1055509"/>
              <a:ext cx="1358362" cy="3087301"/>
            </a:xfrm>
            <a:custGeom>
              <a:avLst/>
              <a:gdLst>
                <a:gd name="T0" fmla="*/ 1063 w 1063"/>
                <a:gd name="T1" fmla="*/ 0 h 2416"/>
                <a:gd name="T2" fmla="*/ 0 w 1063"/>
                <a:gd name="T3" fmla="*/ 2416 h 2416"/>
                <a:gd name="T4" fmla="*/ 10 w 1063"/>
                <a:gd name="T5" fmla="*/ 2416 h 2416"/>
                <a:gd name="T6" fmla="*/ 1063 w 1063"/>
                <a:gd name="T7" fmla="*/ 19 h 2416"/>
                <a:gd name="T8" fmla="*/ 1063 w 1063"/>
                <a:gd name="T9" fmla="*/ 0 h 2416"/>
              </a:gdLst>
              <a:ahLst/>
              <a:cxnLst>
                <a:cxn ang="0">
                  <a:pos x="T0" y="T1"/>
                </a:cxn>
                <a:cxn ang="0">
                  <a:pos x="T2" y="T3"/>
                </a:cxn>
                <a:cxn ang="0">
                  <a:pos x="T4" y="T5"/>
                </a:cxn>
                <a:cxn ang="0">
                  <a:pos x="T6" y="T7"/>
                </a:cxn>
                <a:cxn ang="0">
                  <a:pos x="T8" y="T9"/>
                </a:cxn>
              </a:cxnLst>
              <a:rect l="0" t="0" r="r" b="b"/>
              <a:pathLst>
                <a:path w="1063" h="2416">
                  <a:moveTo>
                    <a:pt x="1063" y="0"/>
                  </a:moveTo>
                  <a:lnTo>
                    <a:pt x="0" y="2416"/>
                  </a:lnTo>
                  <a:lnTo>
                    <a:pt x="10" y="2416"/>
                  </a:lnTo>
                  <a:lnTo>
                    <a:pt x="1063" y="19"/>
                  </a:lnTo>
                  <a:lnTo>
                    <a:pt x="106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Freeform 25"/>
            <p:cNvSpPr>
              <a:spLocks/>
            </p:cNvSpPr>
            <p:nvPr userDrawn="1"/>
          </p:nvSpPr>
          <p:spPr bwMode="auto">
            <a:xfrm>
              <a:off x="11123468" y="1233131"/>
              <a:ext cx="1280412" cy="2909679"/>
            </a:xfrm>
            <a:custGeom>
              <a:avLst/>
              <a:gdLst>
                <a:gd name="T0" fmla="*/ 1002 w 1002"/>
                <a:gd name="T1" fmla="*/ 0 h 2277"/>
                <a:gd name="T2" fmla="*/ 0 w 1002"/>
                <a:gd name="T3" fmla="*/ 2277 h 2277"/>
                <a:gd name="T4" fmla="*/ 10 w 1002"/>
                <a:gd name="T5" fmla="*/ 2277 h 2277"/>
                <a:gd name="T6" fmla="*/ 1002 w 1002"/>
                <a:gd name="T7" fmla="*/ 20 h 2277"/>
                <a:gd name="T8" fmla="*/ 1002 w 1002"/>
                <a:gd name="T9" fmla="*/ 0 h 2277"/>
              </a:gdLst>
              <a:ahLst/>
              <a:cxnLst>
                <a:cxn ang="0">
                  <a:pos x="T0" y="T1"/>
                </a:cxn>
                <a:cxn ang="0">
                  <a:pos x="T2" y="T3"/>
                </a:cxn>
                <a:cxn ang="0">
                  <a:pos x="T4" y="T5"/>
                </a:cxn>
                <a:cxn ang="0">
                  <a:pos x="T6" y="T7"/>
                </a:cxn>
                <a:cxn ang="0">
                  <a:pos x="T8" y="T9"/>
                </a:cxn>
              </a:cxnLst>
              <a:rect l="0" t="0" r="r" b="b"/>
              <a:pathLst>
                <a:path w="1002" h="2277">
                  <a:moveTo>
                    <a:pt x="1002" y="0"/>
                  </a:moveTo>
                  <a:lnTo>
                    <a:pt x="0" y="2277"/>
                  </a:lnTo>
                  <a:lnTo>
                    <a:pt x="10" y="2277"/>
                  </a:lnTo>
                  <a:lnTo>
                    <a:pt x="1002" y="20"/>
                  </a:lnTo>
                  <a:lnTo>
                    <a:pt x="100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 name="Freeform 26"/>
            <p:cNvSpPr>
              <a:spLocks/>
            </p:cNvSpPr>
            <p:nvPr userDrawn="1"/>
          </p:nvSpPr>
          <p:spPr bwMode="auto">
            <a:xfrm>
              <a:off x="11201418" y="1412031"/>
              <a:ext cx="1202463" cy="2730779"/>
            </a:xfrm>
            <a:custGeom>
              <a:avLst/>
              <a:gdLst>
                <a:gd name="T0" fmla="*/ 941 w 941"/>
                <a:gd name="T1" fmla="*/ 0 h 2137"/>
                <a:gd name="T2" fmla="*/ 0 w 941"/>
                <a:gd name="T3" fmla="*/ 2137 h 2137"/>
                <a:gd name="T4" fmla="*/ 10 w 941"/>
                <a:gd name="T5" fmla="*/ 2137 h 2137"/>
                <a:gd name="T6" fmla="*/ 941 w 941"/>
                <a:gd name="T7" fmla="*/ 19 h 2137"/>
                <a:gd name="T8" fmla="*/ 941 w 941"/>
                <a:gd name="T9" fmla="*/ 0 h 2137"/>
              </a:gdLst>
              <a:ahLst/>
              <a:cxnLst>
                <a:cxn ang="0">
                  <a:pos x="T0" y="T1"/>
                </a:cxn>
                <a:cxn ang="0">
                  <a:pos x="T2" y="T3"/>
                </a:cxn>
                <a:cxn ang="0">
                  <a:pos x="T4" y="T5"/>
                </a:cxn>
                <a:cxn ang="0">
                  <a:pos x="T6" y="T7"/>
                </a:cxn>
                <a:cxn ang="0">
                  <a:pos x="T8" y="T9"/>
                </a:cxn>
              </a:cxnLst>
              <a:rect l="0" t="0" r="r" b="b"/>
              <a:pathLst>
                <a:path w="941" h="2137">
                  <a:moveTo>
                    <a:pt x="941" y="0"/>
                  </a:moveTo>
                  <a:lnTo>
                    <a:pt x="0" y="2137"/>
                  </a:lnTo>
                  <a:lnTo>
                    <a:pt x="10" y="2137"/>
                  </a:lnTo>
                  <a:lnTo>
                    <a:pt x="941" y="19"/>
                  </a:lnTo>
                  <a:lnTo>
                    <a:pt x="94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Freeform 27"/>
            <p:cNvSpPr>
              <a:spLocks/>
            </p:cNvSpPr>
            <p:nvPr userDrawn="1"/>
          </p:nvSpPr>
          <p:spPr bwMode="auto">
            <a:xfrm>
              <a:off x="11280645" y="1589653"/>
              <a:ext cx="1123236" cy="2553157"/>
            </a:xfrm>
            <a:custGeom>
              <a:avLst/>
              <a:gdLst>
                <a:gd name="T0" fmla="*/ 879 w 879"/>
                <a:gd name="T1" fmla="*/ 0 h 1998"/>
                <a:gd name="T2" fmla="*/ 0 w 879"/>
                <a:gd name="T3" fmla="*/ 1998 h 1998"/>
                <a:gd name="T4" fmla="*/ 9 w 879"/>
                <a:gd name="T5" fmla="*/ 1998 h 1998"/>
                <a:gd name="T6" fmla="*/ 879 w 879"/>
                <a:gd name="T7" fmla="*/ 20 h 1998"/>
                <a:gd name="T8" fmla="*/ 879 w 879"/>
                <a:gd name="T9" fmla="*/ 0 h 1998"/>
              </a:gdLst>
              <a:ahLst/>
              <a:cxnLst>
                <a:cxn ang="0">
                  <a:pos x="T0" y="T1"/>
                </a:cxn>
                <a:cxn ang="0">
                  <a:pos x="T2" y="T3"/>
                </a:cxn>
                <a:cxn ang="0">
                  <a:pos x="T4" y="T5"/>
                </a:cxn>
                <a:cxn ang="0">
                  <a:pos x="T6" y="T7"/>
                </a:cxn>
                <a:cxn ang="0">
                  <a:pos x="T8" y="T9"/>
                </a:cxn>
              </a:cxnLst>
              <a:rect l="0" t="0" r="r" b="b"/>
              <a:pathLst>
                <a:path w="879" h="1998">
                  <a:moveTo>
                    <a:pt x="879" y="0"/>
                  </a:moveTo>
                  <a:lnTo>
                    <a:pt x="0" y="1998"/>
                  </a:lnTo>
                  <a:lnTo>
                    <a:pt x="9" y="1998"/>
                  </a:lnTo>
                  <a:lnTo>
                    <a:pt x="879" y="20"/>
                  </a:lnTo>
                  <a:lnTo>
                    <a:pt x="87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Freeform 28"/>
            <p:cNvSpPr>
              <a:spLocks/>
            </p:cNvSpPr>
            <p:nvPr userDrawn="1"/>
          </p:nvSpPr>
          <p:spPr bwMode="auto">
            <a:xfrm>
              <a:off x="11358594" y="1765997"/>
              <a:ext cx="1045286" cy="2376813"/>
            </a:xfrm>
            <a:custGeom>
              <a:avLst/>
              <a:gdLst>
                <a:gd name="T0" fmla="*/ 818 w 818"/>
                <a:gd name="T1" fmla="*/ 0 h 1860"/>
                <a:gd name="T2" fmla="*/ 0 w 818"/>
                <a:gd name="T3" fmla="*/ 1860 h 1860"/>
                <a:gd name="T4" fmla="*/ 9 w 818"/>
                <a:gd name="T5" fmla="*/ 1860 h 1860"/>
                <a:gd name="T6" fmla="*/ 818 w 818"/>
                <a:gd name="T7" fmla="*/ 19 h 1860"/>
                <a:gd name="T8" fmla="*/ 818 w 818"/>
                <a:gd name="T9" fmla="*/ 0 h 1860"/>
              </a:gdLst>
              <a:ahLst/>
              <a:cxnLst>
                <a:cxn ang="0">
                  <a:pos x="T0" y="T1"/>
                </a:cxn>
                <a:cxn ang="0">
                  <a:pos x="T2" y="T3"/>
                </a:cxn>
                <a:cxn ang="0">
                  <a:pos x="T4" y="T5"/>
                </a:cxn>
                <a:cxn ang="0">
                  <a:pos x="T6" y="T7"/>
                </a:cxn>
                <a:cxn ang="0">
                  <a:pos x="T8" y="T9"/>
                </a:cxn>
              </a:cxnLst>
              <a:rect l="0" t="0" r="r" b="b"/>
              <a:pathLst>
                <a:path w="818" h="1860">
                  <a:moveTo>
                    <a:pt x="818" y="0"/>
                  </a:moveTo>
                  <a:lnTo>
                    <a:pt x="0" y="1860"/>
                  </a:lnTo>
                  <a:lnTo>
                    <a:pt x="9" y="1860"/>
                  </a:lnTo>
                  <a:lnTo>
                    <a:pt x="818" y="19"/>
                  </a:lnTo>
                  <a:lnTo>
                    <a:pt x="81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Freeform 29"/>
            <p:cNvSpPr>
              <a:spLocks/>
            </p:cNvSpPr>
            <p:nvPr userDrawn="1"/>
          </p:nvSpPr>
          <p:spPr bwMode="auto">
            <a:xfrm>
              <a:off x="11436543" y="1944897"/>
              <a:ext cx="967338" cy="2197913"/>
            </a:xfrm>
            <a:custGeom>
              <a:avLst/>
              <a:gdLst>
                <a:gd name="T0" fmla="*/ 757 w 757"/>
                <a:gd name="T1" fmla="*/ 0 h 1720"/>
                <a:gd name="T2" fmla="*/ 0 w 757"/>
                <a:gd name="T3" fmla="*/ 1720 h 1720"/>
                <a:gd name="T4" fmla="*/ 10 w 757"/>
                <a:gd name="T5" fmla="*/ 1720 h 1720"/>
                <a:gd name="T6" fmla="*/ 757 w 757"/>
                <a:gd name="T7" fmla="*/ 19 h 1720"/>
                <a:gd name="T8" fmla="*/ 757 w 757"/>
                <a:gd name="T9" fmla="*/ 0 h 1720"/>
              </a:gdLst>
              <a:ahLst/>
              <a:cxnLst>
                <a:cxn ang="0">
                  <a:pos x="T0" y="T1"/>
                </a:cxn>
                <a:cxn ang="0">
                  <a:pos x="T2" y="T3"/>
                </a:cxn>
                <a:cxn ang="0">
                  <a:pos x="T4" y="T5"/>
                </a:cxn>
                <a:cxn ang="0">
                  <a:pos x="T6" y="T7"/>
                </a:cxn>
                <a:cxn ang="0">
                  <a:pos x="T8" y="T9"/>
                </a:cxn>
              </a:cxnLst>
              <a:rect l="0" t="0" r="r" b="b"/>
              <a:pathLst>
                <a:path w="757" h="1720">
                  <a:moveTo>
                    <a:pt x="757" y="0"/>
                  </a:moveTo>
                  <a:lnTo>
                    <a:pt x="0" y="1720"/>
                  </a:lnTo>
                  <a:lnTo>
                    <a:pt x="10" y="1720"/>
                  </a:lnTo>
                  <a:lnTo>
                    <a:pt x="757" y="19"/>
                  </a:lnTo>
                  <a:lnTo>
                    <a:pt x="75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Freeform 30"/>
            <p:cNvSpPr>
              <a:spLocks/>
            </p:cNvSpPr>
            <p:nvPr userDrawn="1"/>
          </p:nvSpPr>
          <p:spPr bwMode="auto">
            <a:xfrm>
              <a:off x="11514492" y="2122520"/>
              <a:ext cx="889388" cy="2020291"/>
            </a:xfrm>
            <a:custGeom>
              <a:avLst/>
              <a:gdLst>
                <a:gd name="T0" fmla="*/ 696 w 696"/>
                <a:gd name="T1" fmla="*/ 0 h 1581"/>
                <a:gd name="T2" fmla="*/ 0 w 696"/>
                <a:gd name="T3" fmla="*/ 1581 h 1581"/>
                <a:gd name="T4" fmla="*/ 10 w 696"/>
                <a:gd name="T5" fmla="*/ 1581 h 1581"/>
                <a:gd name="T6" fmla="*/ 696 w 696"/>
                <a:gd name="T7" fmla="*/ 19 h 1581"/>
                <a:gd name="T8" fmla="*/ 696 w 696"/>
                <a:gd name="T9" fmla="*/ 0 h 1581"/>
              </a:gdLst>
              <a:ahLst/>
              <a:cxnLst>
                <a:cxn ang="0">
                  <a:pos x="T0" y="T1"/>
                </a:cxn>
                <a:cxn ang="0">
                  <a:pos x="T2" y="T3"/>
                </a:cxn>
                <a:cxn ang="0">
                  <a:pos x="T4" y="T5"/>
                </a:cxn>
                <a:cxn ang="0">
                  <a:pos x="T6" y="T7"/>
                </a:cxn>
                <a:cxn ang="0">
                  <a:pos x="T8" y="T9"/>
                </a:cxn>
              </a:cxnLst>
              <a:rect l="0" t="0" r="r" b="b"/>
              <a:pathLst>
                <a:path w="696" h="1581">
                  <a:moveTo>
                    <a:pt x="696" y="0"/>
                  </a:moveTo>
                  <a:lnTo>
                    <a:pt x="0" y="1581"/>
                  </a:lnTo>
                  <a:lnTo>
                    <a:pt x="10" y="1581"/>
                  </a:lnTo>
                  <a:lnTo>
                    <a:pt x="696" y="19"/>
                  </a:lnTo>
                  <a:lnTo>
                    <a:pt x="69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Freeform 31"/>
            <p:cNvSpPr>
              <a:spLocks/>
            </p:cNvSpPr>
            <p:nvPr userDrawn="1"/>
          </p:nvSpPr>
          <p:spPr bwMode="auto">
            <a:xfrm>
              <a:off x="11592442" y="2301420"/>
              <a:ext cx="811439" cy="1841391"/>
            </a:xfrm>
            <a:custGeom>
              <a:avLst/>
              <a:gdLst>
                <a:gd name="T0" fmla="*/ 635 w 635"/>
                <a:gd name="T1" fmla="*/ 0 h 1441"/>
                <a:gd name="T2" fmla="*/ 0 w 635"/>
                <a:gd name="T3" fmla="*/ 1441 h 1441"/>
                <a:gd name="T4" fmla="*/ 10 w 635"/>
                <a:gd name="T5" fmla="*/ 1441 h 1441"/>
                <a:gd name="T6" fmla="*/ 635 w 635"/>
                <a:gd name="T7" fmla="*/ 19 h 1441"/>
                <a:gd name="T8" fmla="*/ 635 w 635"/>
                <a:gd name="T9" fmla="*/ 0 h 1441"/>
              </a:gdLst>
              <a:ahLst/>
              <a:cxnLst>
                <a:cxn ang="0">
                  <a:pos x="T0" y="T1"/>
                </a:cxn>
                <a:cxn ang="0">
                  <a:pos x="T2" y="T3"/>
                </a:cxn>
                <a:cxn ang="0">
                  <a:pos x="T4" y="T5"/>
                </a:cxn>
                <a:cxn ang="0">
                  <a:pos x="T6" y="T7"/>
                </a:cxn>
                <a:cxn ang="0">
                  <a:pos x="T8" y="T9"/>
                </a:cxn>
              </a:cxnLst>
              <a:rect l="0" t="0" r="r" b="b"/>
              <a:pathLst>
                <a:path w="635" h="1441">
                  <a:moveTo>
                    <a:pt x="635" y="0"/>
                  </a:moveTo>
                  <a:lnTo>
                    <a:pt x="0" y="1441"/>
                  </a:lnTo>
                  <a:lnTo>
                    <a:pt x="10" y="1441"/>
                  </a:lnTo>
                  <a:lnTo>
                    <a:pt x="635" y="19"/>
                  </a:lnTo>
                  <a:lnTo>
                    <a:pt x="63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Freeform 32"/>
            <p:cNvSpPr>
              <a:spLocks/>
            </p:cNvSpPr>
            <p:nvPr userDrawn="1"/>
          </p:nvSpPr>
          <p:spPr bwMode="auto">
            <a:xfrm>
              <a:off x="11671669" y="2479041"/>
              <a:ext cx="732212" cy="1663769"/>
            </a:xfrm>
            <a:custGeom>
              <a:avLst/>
              <a:gdLst>
                <a:gd name="T0" fmla="*/ 573 w 573"/>
                <a:gd name="T1" fmla="*/ 0 h 1302"/>
                <a:gd name="T2" fmla="*/ 0 w 573"/>
                <a:gd name="T3" fmla="*/ 1302 h 1302"/>
                <a:gd name="T4" fmla="*/ 9 w 573"/>
                <a:gd name="T5" fmla="*/ 1302 h 1302"/>
                <a:gd name="T6" fmla="*/ 573 w 573"/>
                <a:gd name="T7" fmla="*/ 19 h 1302"/>
                <a:gd name="T8" fmla="*/ 573 w 573"/>
                <a:gd name="T9" fmla="*/ 0 h 1302"/>
              </a:gdLst>
              <a:ahLst/>
              <a:cxnLst>
                <a:cxn ang="0">
                  <a:pos x="T0" y="T1"/>
                </a:cxn>
                <a:cxn ang="0">
                  <a:pos x="T2" y="T3"/>
                </a:cxn>
                <a:cxn ang="0">
                  <a:pos x="T4" y="T5"/>
                </a:cxn>
                <a:cxn ang="0">
                  <a:pos x="T6" y="T7"/>
                </a:cxn>
                <a:cxn ang="0">
                  <a:pos x="T8" y="T9"/>
                </a:cxn>
              </a:cxnLst>
              <a:rect l="0" t="0" r="r" b="b"/>
              <a:pathLst>
                <a:path w="573" h="1302">
                  <a:moveTo>
                    <a:pt x="573" y="0"/>
                  </a:moveTo>
                  <a:lnTo>
                    <a:pt x="0" y="1302"/>
                  </a:lnTo>
                  <a:lnTo>
                    <a:pt x="9" y="1302"/>
                  </a:lnTo>
                  <a:lnTo>
                    <a:pt x="573" y="19"/>
                  </a:lnTo>
                  <a:lnTo>
                    <a:pt x="57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Freeform 33"/>
            <p:cNvSpPr>
              <a:spLocks/>
            </p:cNvSpPr>
            <p:nvPr userDrawn="1"/>
          </p:nvSpPr>
          <p:spPr bwMode="auto">
            <a:xfrm>
              <a:off x="11749618" y="2655385"/>
              <a:ext cx="654262" cy="1487425"/>
            </a:xfrm>
            <a:custGeom>
              <a:avLst/>
              <a:gdLst>
                <a:gd name="T0" fmla="*/ 512 w 512"/>
                <a:gd name="T1" fmla="*/ 0 h 1164"/>
                <a:gd name="T2" fmla="*/ 0 w 512"/>
                <a:gd name="T3" fmla="*/ 1164 h 1164"/>
                <a:gd name="T4" fmla="*/ 9 w 512"/>
                <a:gd name="T5" fmla="*/ 1164 h 1164"/>
                <a:gd name="T6" fmla="*/ 512 w 512"/>
                <a:gd name="T7" fmla="*/ 19 h 1164"/>
                <a:gd name="T8" fmla="*/ 512 w 512"/>
                <a:gd name="T9" fmla="*/ 0 h 1164"/>
              </a:gdLst>
              <a:ahLst/>
              <a:cxnLst>
                <a:cxn ang="0">
                  <a:pos x="T0" y="T1"/>
                </a:cxn>
                <a:cxn ang="0">
                  <a:pos x="T2" y="T3"/>
                </a:cxn>
                <a:cxn ang="0">
                  <a:pos x="T4" y="T5"/>
                </a:cxn>
                <a:cxn ang="0">
                  <a:pos x="T6" y="T7"/>
                </a:cxn>
                <a:cxn ang="0">
                  <a:pos x="T8" y="T9"/>
                </a:cxn>
              </a:cxnLst>
              <a:rect l="0" t="0" r="r" b="b"/>
              <a:pathLst>
                <a:path w="512" h="1164">
                  <a:moveTo>
                    <a:pt x="512" y="0"/>
                  </a:moveTo>
                  <a:lnTo>
                    <a:pt x="0" y="1164"/>
                  </a:lnTo>
                  <a:lnTo>
                    <a:pt x="9" y="1164"/>
                  </a:lnTo>
                  <a:lnTo>
                    <a:pt x="512" y="19"/>
                  </a:lnTo>
                  <a:lnTo>
                    <a:pt x="51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Freeform 34"/>
            <p:cNvSpPr>
              <a:spLocks/>
            </p:cNvSpPr>
            <p:nvPr userDrawn="1"/>
          </p:nvSpPr>
          <p:spPr bwMode="auto">
            <a:xfrm>
              <a:off x="11827567" y="2833008"/>
              <a:ext cx="576314" cy="1309803"/>
            </a:xfrm>
            <a:custGeom>
              <a:avLst/>
              <a:gdLst>
                <a:gd name="T0" fmla="*/ 451 w 451"/>
                <a:gd name="T1" fmla="*/ 0 h 1025"/>
                <a:gd name="T2" fmla="*/ 0 w 451"/>
                <a:gd name="T3" fmla="*/ 1025 h 1025"/>
                <a:gd name="T4" fmla="*/ 9 w 451"/>
                <a:gd name="T5" fmla="*/ 1025 h 1025"/>
                <a:gd name="T6" fmla="*/ 451 w 451"/>
                <a:gd name="T7" fmla="*/ 19 h 1025"/>
                <a:gd name="T8" fmla="*/ 451 w 451"/>
                <a:gd name="T9" fmla="*/ 0 h 1025"/>
              </a:gdLst>
              <a:ahLst/>
              <a:cxnLst>
                <a:cxn ang="0">
                  <a:pos x="T0" y="T1"/>
                </a:cxn>
                <a:cxn ang="0">
                  <a:pos x="T2" y="T3"/>
                </a:cxn>
                <a:cxn ang="0">
                  <a:pos x="T4" y="T5"/>
                </a:cxn>
                <a:cxn ang="0">
                  <a:pos x="T6" y="T7"/>
                </a:cxn>
                <a:cxn ang="0">
                  <a:pos x="T8" y="T9"/>
                </a:cxn>
              </a:cxnLst>
              <a:rect l="0" t="0" r="r" b="b"/>
              <a:pathLst>
                <a:path w="451" h="1025">
                  <a:moveTo>
                    <a:pt x="451" y="0"/>
                  </a:moveTo>
                  <a:lnTo>
                    <a:pt x="0" y="1025"/>
                  </a:lnTo>
                  <a:lnTo>
                    <a:pt x="9" y="1025"/>
                  </a:lnTo>
                  <a:lnTo>
                    <a:pt x="451" y="19"/>
                  </a:lnTo>
                  <a:lnTo>
                    <a:pt x="45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Freeform 35"/>
            <p:cNvSpPr>
              <a:spLocks/>
            </p:cNvSpPr>
            <p:nvPr userDrawn="1"/>
          </p:nvSpPr>
          <p:spPr bwMode="auto">
            <a:xfrm>
              <a:off x="11905516" y="3011908"/>
              <a:ext cx="498364" cy="1130903"/>
            </a:xfrm>
            <a:custGeom>
              <a:avLst/>
              <a:gdLst>
                <a:gd name="T0" fmla="*/ 390 w 390"/>
                <a:gd name="T1" fmla="*/ 0 h 885"/>
                <a:gd name="T2" fmla="*/ 0 w 390"/>
                <a:gd name="T3" fmla="*/ 885 h 885"/>
                <a:gd name="T4" fmla="*/ 10 w 390"/>
                <a:gd name="T5" fmla="*/ 885 h 885"/>
                <a:gd name="T6" fmla="*/ 390 w 390"/>
                <a:gd name="T7" fmla="*/ 19 h 885"/>
                <a:gd name="T8" fmla="*/ 390 w 390"/>
                <a:gd name="T9" fmla="*/ 0 h 885"/>
              </a:gdLst>
              <a:ahLst/>
              <a:cxnLst>
                <a:cxn ang="0">
                  <a:pos x="T0" y="T1"/>
                </a:cxn>
                <a:cxn ang="0">
                  <a:pos x="T2" y="T3"/>
                </a:cxn>
                <a:cxn ang="0">
                  <a:pos x="T4" y="T5"/>
                </a:cxn>
                <a:cxn ang="0">
                  <a:pos x="T6" y="T7"/>
                </a:cxn>
                <a:cxn ang="0">
                  <a:pos x="T8" y="T9"/>
                </a:cxn>
              </a:cxnLst>
              <a:rect l="0" t="0" r="r" b="b"/>
              <a:pathLst>
                <a:path w="390" h="885">
                  <a:moveTo>
                    <a:pt x="390" y="0"/>
                  </a:moveTo>
                  <a:lnTo>
                    <a:pt x="0" y="885"/>
                  </a:lnTo>
                  <a:lnTo>
                    <a:pt x="10" y="885"/>
                  </a:lnTo>
                  <a:lnTo>
                    <a:pt x="390" y="19"/>
                  </a:lnTo>
                  <a:lnTo>
                    <a:pt x="39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Freeform 36"/>
            <p:cNvSpPr>
              <a:spLocks/>
            </p:cNvSpPr>
            <p:nvPr userDrawn="1"/>
          </p:nvSpPr>
          <p:spPr bwMode="auto">
            <a:xfrm>
              <a:off x="11983466" y="3189529"/>
              <a:ext cx="420415" cy="953281"/>
            </a:xfrm>
            <a:custGeom>
              <a:avLst/>
              <a:gdLst>
                <a:gd name="T0" fmla="*/ 329 w 329"/>
                <a:gd name="T1" fmla="*/ 0 h 746"/>
                <a:gd name="T2" fmla="*/ 0 w 329"/>
                <a:gd name="T3" fmla="*/ 746 h 746"/>
                <a:gd name="T4" fmla="*/ 10 w 329"/>
                <a:gd name="T5" fmla="*/ 746 h 746"/>
                <a:gd name="T6" fmla="*/ 329 w 329"/>
                <a:gd name="T7" fmla="*/ 20 h 746"/>
                <a:gd name="T8" fmla="*/ 329 w 329"/>
                <a:gd name="T9" fmla="*/ 0 h 746"/>
              </a:gdLst>
              <a:ahLst/>
              <a:cxnLst>
                <a:cxn ang="0">
                  <a:pos x="T0" y="T1"/>
                </a:cxn>
                <a:cxn ang="0">
                  <a:pos x="T2" y="T3"/>
                </a:cxn>
                <a:cxn ang="0">
                  <a:pos x="T4" y="T5"/>
                </a:cxn>
                <a:cxn ang="0">
                  <a:pos x="T6" y="T7"/>
                </a:cxn>
                <a:cxn ang="0">
                  <a:pos x="T8" y="T9"/>
                </a:cxn>
              </a:cxnLst>
              <a:rect l="0" t="0" r="r" b="b"/>
              <a:pathLst>
                <a:path w="329" h="746">
                  <a:moveTo>
                    <a:pt x="329" y="0"/>
                  </a:moveTo>
                  <a:lnTo>
                    <a:pt x="0" y="746"/>
                  </a:lnTo>
                  <a:lnTo>
                    <a:pt x="10" y="746"/>
                  </a:lnTo>
                  <a:lnTo>
                    <a:pt x="329" y="20"/>
                  </a:lnTo>
                  <a:lnTo>
                    <a:pt x="32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Freeform 37"/>
            <p:cNvSpPr>
              <a:spLocks/>
            </p:cNvSpPr>
            <p:nvPr userDrawn="1"/>
          </p:nvSpPr>
          <p:spPr bwMode="auto">
            <a:xfrm>
              <a:off x="12061415" y="3368429"/>
              <a:ext cx="342465" cy="774381"/>
            </a:xfrm>
            <a:custGeom>
              <a:avLst/>
              <a:gdLst>
                <a:gd name="T0" fmla="*/ 268 w 268"/>
                <a:gd name="T1" fmla="*/ 0 h 606"/>
                <a:gd name="T2" fmla="*/ 0 w 268"/>
                <a:gd name="T3" fmla="*/ 606 h 606"/>
                <a:gd name="T4" fmla="*/ 10 w 268"/>
                <a:gd name="T5" fmla="*/ 606 h 606"/>
                <a:gd name="T6" fmla="*/ 268 w 268"/>
                <a:gd name="T7" fmla="*/ 19 h 606"/>
                <a:gd name="T8" fmla="*/ 268 w 268"/>
                <a:gd name="T9" fmla="*/ 0 h 606"/>
              </a:gdLst>
              <a:ahLst/>
              <a:cxnLst>
                <a:cxn ang="0">
                  <a:pos x="T0" y="T1"/>
                </a:cxn>
                <a:cxn ang="0">
                  <a:pos x="T2" y="T3"/>
                </a:cxn>
                <a:cxn ang="0">
                  <a:pos x="T4" y="T5"/>
                </a:cxn>
                <a:cxn ang="0">
                  <a:pos x="T6" y="T7"/>
                </a:cxn>
                <a:cxn ang="0">
                  <a:pos x="T8" y="T9"/>
                </a:cxn>
              </a:cxnLst>
              <a:rect l="0" t="0" r="r" b="b"/>
              <a:pathLst>
                <a:path w="268" h="606">
                  <a:moveTo>
                    <a:pt x="268" y="0"/>
                  </a:moveTo>
                  <a:lnTo>
                    <a:pt x="0" y="606"/>
                  </a:lnTo>
                  <a:lnTo>
                    <a:pt x="10" y="606"/>
                  </a:lnTo>
                  <a:lnTo>
                    <a:pt x="268" y="19"/>
                  </a:lnTo>
                  <a:lnTo>
                    <a:pt x="26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Freeform 38"/>
            <p:cNvSpPr>
              <a:spLocks/>
            </p:cNvSpPr>
            <p:nvPr userDrawn="1"/>
          </p:nvSpPr>
          <p:spPr bwMode="auto">
            <a:xfrm>
              <a:off x="12140642" y="3544773"/>
              <a:ext cx="263238" cy="598037"/>
            </a:xfrm>
            <a:custGeom>
              <a:avLst/>
              <a:gdLst>
                <a:gd name="T0" fmla="*/ 206 w 206"/>
                <a:gd name="T1" fmla="*/ 0 h 468"/>
                <a:gd name="T2" fmla="*/ 0 w 206"/>
                <a:gd name="T3" fmla="*/ 468 h 468"/>
                <a:gd name="T4" fmla="*/ 9 w 206"/>
                <a:gd name="T5" fmla="*/ 468 h 468"/>
                <a:gd name="T6" fmla="*/ 206 w 206"/>
                <a:gd name="T7" fmla="*/ 19 h 468"/>
                <a:gd name="T8" fmla="*/ 206 w 206"/>
                <a:gd name="T9" fmla="*/ 0 h 468"/>
              </a:gdLst>
              <a:ahLst/>
              <a:cxnLst>
                <a:cxn ang="0">
                  <a:pos x="T0" y="T1"/>
                </a:cxn>
                <a:cxn ang="0">
                  <a:pos x="T2" y="T3"/>
                </a:cxn>
                <a:cxn ang="0">
                  <a:pos x="T4" y="T5"/>
                </a:cxn>
                <a:cxn ang="0">
                  <a:pos x="T6" y="T7"/>
                </a:cxn>
                <a:cxn ang="0">
                  <a:pos x="T8" y="T9"/>
                </a:cxn>
              </a:cxnLst>
              <a:rect l="0" t="0" r="r" b="b"/>
              <a:pathLst>
                <a:path w="206" h="468">
                  <a:moveTo>
                    <a:pt x="206" y="0"/>
                  </a:moveTo>
                  <a:lnTo>
                    <a:pt x="0" y="468"/>
                  </a:lnTo>
                  <a:lnTo>
                    <a:pt x="9" y="468"/>
                  </a:lnTo>
                  <a:lnTo>
                    <a:pt x="206" y="19"/>
                  </a:lnTo>
                  <a:lnTo>
                    <a:pt x="20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Freeform 39"/>
            <p:cNvSpPr>
              <a:spLocks/>
            </p:cNvSpPr>
            <p:nvPr userDrawn="1"/>
          </p:nvSpPr>
          <p:spPr bwMode="auto">
            <a:xfrm>
              <a:off x="12218591" y="3722396"/>
              <a:ext cx="185290" cy="420415"/>
            </a:xfrm>
            <a:custGeom>
              <a:avLst/>
              <a:gdLst>
                <a:gd name="T0" fmla="*/ 145 w 145"/>
                <a:gd name="T1" fmla="*/ 0 h 329"/>
                <a:gd name="T2" fmla="*/ 0 w 145"/>
                <a:gd name="T3" fmla="*/ 329 h 329"/>
                <a:gd name="T4" fmla="*/ 9 w 145"/>
                <a:gd name="T5" fmla="*/ 329 h 329"/>
                <a:gd name="T6" fmla="*/ 145 w 145"/>
                <a:gd name="T7" fmla="*/ 19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9" y="329"/>
                  </a:lnTo>
                  <a:lnTo>
                    <a:pt x="145" y="19"/>
                  </a:lnTo>
                  <a:lnTo>
                    <a:pt x="14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Freeform 40"/>
            <p:cNvSpPr>
              <a:spLocks/>
            </p:cNvSpPr>
            <p:nvPr userDrawn="1"/>
          </p:nvSpPr>
          <p:spPr bwMode="auto">
            <a:xfrm>
              <a:off x="12296540" y="3901296"/>
              <a:ext cx="107340" cy="241515"/>
            </a:xfrm>
            <a:custGeom>
              <a:avLst/>
              <a:gdLst>
                <a:gd name="T0" fmla="*/ 84 w 84"/>
                <a:gd name="T1" fmla="*/ 0 h 189"/>
                <a:gd name="T2" fmla="*/ 0 w 84"/>
                <a:gd name="T3" fmla="*/ 189 h 189"/>
                <a:gd name="T4" fmla="*/ 10 w 84"/>
                <a:gd name="T5" fmla="*/ 189 h 189"/>
                <a:gd name="T6" fmla="*/ 84 w 84"/>
                <a:gd name="T7" fmla="*/ 19 h 189"/>
                <a:gd name="T8" fmla="*/ 84 w 84"/>
                <a:gd name="T9" fmla="*/ 0 h 189"/>
              </a:gdLst>
              <a:ahLst/>
              <a:cxnLst>
                <a:cxn ang="0">
                  <a:pos x="T0" y="T1"/>
                </a:cxn>
                <a:cxn ang="0">
                  <a:pos x="T2" y="T3"/>
                </a:cxn>
                <a:cxn ang="0">
                  <a:pos x="T4" y="T5"/>
                </a:cxn>
                <a:cxn ang="0">
                  <a:pos x="T6" y="T7"/>
                </a:cxn>
                <a:cxn ang="0">
                  <a:pos x="T8" y="T9"/>
                </a:cxn>
              </a:cxnLst>
              <a:rect l="0" t="0" r="r" b="b"/>
              <a:pathLst>
                <a:path w="84" h="189">
                  <a:moveTo>
                    <a:pt x="84" y="0"/>
                  </a:moveTo>
                  <a:lnTo>
                    <a:pt x="0" y="189"/>
                  </a:lnTo>
                  <a:lnTo>
                    <a:pt x="10" y="189"/>
                  </a:lnTo>
                  <a:lnTo>
                    <a:pt x="84" y="19"/>
                  </a:lnTo>
                  <a:lnTo>
                    <a:pt x="8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Freeform 41"/>
            <p:cNvSpPr>
              <a:spLocks/>
            </p:cNvSpPr>
            <p:nvPr userDrawn="1"/>
          </p:nvSpPr>
          <p:spPr bwMode="auto">
            <a:xfrm>
              <a:off x="12374490" y="4078917"/>
              <a:ext cx="29391" cy="63893"/>
            </a:xfrm>
            <a:custGeom>
              <a:avLst/>
              <a:gdLst>
                <a:gd name="T0" fmla="*/ 23 w 23"/>
                <a:gd name="T1" fmla="*/ 19 h 50"/>
                <a:gd name="T2" fmla="*/ 23 w 23"/>
                <a:gd name="T3" fmla="*/ 0 h 50"/>
                <a:gd name="T4" fmla="*/ 0 w 23"/>
                <a:gd name="T5" fmla="*/ 50 h 50"/>
                <a:gd name="T6" fmla="*/ 10 w 23"/>
                <a:gd name="T7" fmla="*/ 50 h 50"/>
                <a:gd name="T8" fmla="*/ 23 w 23"/>
                <a:gd name="T9" fmla="*/ 19 h 50"/>
              </a:gdLst>
              <a:ahLst/>
              <a:cxnLst>
                <a:cxn ang="0">
                  <a:pos x="T0" y="T1"/>
                </a:cxn>
                <a:cxn ang="0">
                  <a:pos x="T2" y="T3"/>
                </a:cxn>
                <a:cxn ang="0">
                  <a:pos x="T4" y="T5"/>
                </a:cxn>
                <a:cxn ang="0">
                  <a:pos x="T6" y="T7"/>
                </a:cxn>
                <a:cxn ang="0">
                  <a:pos x="T8" y="T9"/>
                </a:cxn>
              </a:cxnLst>
              <a:rect l="0" t="0" r="r" b="b"/>
              <a:pathLst>
                <a:path w="23" h="50">
                  <a:moveTo>
                    <a:pt x="23" y="19"/>
                  </a:moveTo>
                  <a:lnTo>
                    <a:pt x="23" y="0"/>
                  </a:lnTo>
                  <a:lnTo>
                    <a:pt x="0" y="50"/>
                  </a:lnTo>
                  <a:lnTo>
                    <a:pt x="10" y="50"/>
                  </a:lnTo>
                  <a:lnTo>
                    <a:pt x="23" y="1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grpSp>
      <p:pic>
        <p:nvPicPr>
          <p:cNvPr id="5" name="図 4"/>
          <p:cNvPicPr>
            <a:picLocks noChangeAspect="1"/>
          </p:cNvPicPr>
          <p:nvPr userDrawn="1"/>
        </p:nvPicPr>
        <p:blipFill>
          <a:blip r:embed="rId2"/>
          <a:stretch>
            <a:fillRect/>
          </a:stretch>
        </p:blipFill>
        <p:spPr>
          <a:xfrm>
            <a:off x="179512" y="4161288"/>
            <a:ext cx="1584176" cy="993749"/>
          </a:xfrm>
          <a:prstGeom prst="rect">
            <a:avLst/>
          </a:prstGeom>
        </p:spPr>
      </p:pic>
      <p:grpSp>
        <p:nvGrpSpPr>
          <p:cNvPr id="11" name="グループ化 10"/>
          <p:cNvGrpSpPr/>
          <p:nvPr userDrawn="1"/>
        </p:nvGrpSpPr>
        <p:grpSpPr>
          <a:xfrm>
            <a:off x="4588095" y="2098453"/>
            <a:ext cx="4555589" cy="2044356"/>
            <a:chOff x="4588095" y="6284168"/>
            <a:chExt cx="4555589" cy="2044356"/>
          </a:xfrm>
        </p:grpSpPr>
        <p:sp>
          <p:nvSpPr>
            <p:cNvPr id="55" name="Freeform 112"/>
            <p:cNvSpPr>
              <a:spLocks/>
            </p:cNvSpPr>
            <p:nvPr/>
          </p:nvSpPr>
          <p:spPr bwMode="auto">
            <a:xfrm>
              <a:off x="4588095" y="6284168"/>
              <a:ext cx="4555588" cy="2044355"/>
            </a:xfrm>
            <a:custGeom>
              <a:avLst/>
              <a:gdLst>
                <a:gd name="T0" fmla="*/ 3864 w 3864"/>
                <a:gd name="T1" fmla="*/ 0 h 1734"/>
                <a:gd name="T2" fmla="*/ 0 w 3864"/>
                <a:gd name="T3" fmla="*/ 1734 h 1734"/>
                <a:gd name="T4" fmla="*/ 21 w 3864"/>
                <a:gd name="T5" fmla="*/ 1734 h 1734"/>
                <a:gd name="T6" fmla="*/ 3864 w 3864"/>
                <a:gd name="T7" fmla="*/ 12 h 1734"/>
                <a:gd name="T8" fmla="*/ 3864 w 3864"/>
                <a:gd name="T9" fmla="*/ 0 h 1734"/>
              </a:gdLst>
              <a:ahLst/>
              <a:cxnLst>
                <a:cxn ang="0">
                  <a:pos x="T0" y="T1"/>
                </a:cxn>
                <a:cxn ang="0">
                  <a:pos x="T2" y="T3"/>
                </a:cxn>
                <a:cxn ang="0">
                  <a:pos x="T4" y="T5"/>
                </a:cxn>
                <a:cxn ang="0">
                  <a:pos x="T6" y="T7"/>
                </a:cxn>
                <a:cxn ang="0">
                  <a:pos x="T8" y="T9"/>
                </a:cxn>
              </a:cxnLst>
              <a:rect l="0" t="0" r="r" b="b"/>
              <a:pathLst>
                <a:path w="3864" h="1734">
                  <a:moveTo>
                    <a:pt x="3864" y="0"/>
                  </a:moveTo>
                  <a:lnTo>
                    <a:pt x="0" y="1734"/>
                  </a:lnTo>
                  <a:lnTo>
                    <a:pt x="21" y="1734"/>
                  </a:lnTo>
                  <a:lnTo>
                    <a:pt x="3864" y="12"/>
                  </a:lnTo>
                  <a:lnTo>
                    <a:pt x="386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114"/>
            <p:cNvSpPr>
              <a:spLocks/>
            </p:cNvSpPr>
            <p:nvPr/>
          </p:nvSpPr>
          <p:spPr bwMode="auto">
            <a:xfrm>
              <a:off x="4937074" y="6440973"/>
              <a:ext cx="4206609" cy="1887551"/>
            </a:xfrm>
            <a:custGeom>
              <a:avLst/>
              <a:gdLst>
                <a:gd name="T0" fmla="*/ 24 w 3568"/>
                <a:gd name="T1" fmla="*/ 1601 h 1601"/>
                <a:gd name="T2" fmla="*/ 3568 w 3568"/>
                <a:gd name="T3" fmla="*/ 12 h 1601"/>
                <a:gd name="T4" fmla="*/ 3568 w 3568"/>
                <a:gd name="T5" fmla="*/ 0 h 1601"/>
                <a:gd name="T6" fmla="*/ 0 w 3568"/>
                <a:gd name="T7" fmla="*/ 1601 h 1601"/>
                <a:gd name="T8" fmla="*/ 24 w 3568"/>
                <a:gd name="T9" fmla="*/ 1601 h 1601"/>
              </a:gdLst>
              <a:ahLst/>
              <a:cxnLst>
                <a:cxn ang="0">
                  <a:pos x="T0" y="T1"/>
                </a:cxn>
                <a:cxn ang="0">
                  <a:pos x="T2" y="T3"/>
                </a:cxn>
                <a:cxn ang="0">
                  <a:pos x="T4" y="T5"/>
                </a:cxn>
                <a:cxn ang="0">
                  <a:pos x="T6" y="T7"/>
                </a:cxn>
                <a:cxn ang="0">
                  <a:pos x="T8" y="T9"/>
                </a:cxn>
              </a:cxnLst>
              <a:rect l="0" t="0" r="r" b="b"/>
              <a:pathLst>
                <a:path w="3568" h="1601">
                  <a:moveTo>
                    <a:pt x="24" y="1601"/>
                  </a:moveTo>
                  <a:lnTo>
                    <a:pt x="3568" y="12"/>
                  </a:lnTo>
                  <a:lnTo>
                    <a:pt x="3568" y="0"/>
                  </a:lnTo>
                  <a:lnTo>
                    <a:pt x="0" y="1601"/>
                  </a:lnTo>
                  <a:lnTo>
                    <a:pt x="24" y="160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115"/>
            <p:cNvSpPr>
              <a:spLocks/>
            </p:cNvSpPr>
            <p:nvPr/>
          </p:nvSpPr>
          <p:spPr bwMode="auto">
            <a:xfrm>
              <a:off x="5110385" y="6518786"/>
              <a:ext cx="4033299" cy="1809738"/>
            </a:xfrm>
            <a:custGeom>
              <a:avLst/>
              <a:gdLst>
                <a:gd name="T0" fmla="*/ 23 w 3421"/>
                <a:gd name="T1" fmla="*/ 1535 h 1535"/>
                <a:gd name="T2" fmla="*/ 3421 w 3421"/>
                <a:gd name="T3" fmla="*/ 12 h 1535"/>
                <a:gd name="T4" fmla="*/ 3421 w 3421"/>
                <a:gd name="T5" fmla="*/ 0 h 1535"/>
                <a:gd name="T6" fmla="*/ 0 w 3421"/>
                <a:gd name="T7" fmla="*/ 1535 h 1535"/>
                <a:gd name="T8" fmla="*/ 23 w 3421"/>
                <a:gd name="T9" fmla="*/ 1535 h 1535"/>
              </a:gdLst>
              <a:ahLst/>
              <a:cxnLst>
                <a:cxn ang="0">
                  <a:pos x="T0" y="T1"/>
                </a:cxn>
                <a:cxn ang="0">
                  <a:pos x="T2" y="T3"/>
                </a:cxn>
                <a:cxn ang="0">
                  <a:pos x="T4" y="T5"/>
                </a:cxn>
                <a:cxn ang="0">
                  <a:pos x="T6" y="T7"/>
                </a:cxn>
                <a:cxn ang="0">
                  <a:pos x="T8" y="T9"/>
                </a:cxn>
              </a:cxnLst>
              <a:rect l="0" t="0" r="r" b="b"/>
              <a:pathLst>
                <a:path w="3421" h="1535">
                  <a:moveTo>
                    <a:pt x="23" y="1535"/>
                  </a:moveTo>
                  <a:lnTo>
                    <a:pt x="3421" y="12"/>
                  </a:lnTo>
                  <a:lnTo>
                    <a:pt x="3421" y="0"/>
                  </a:lnTo>
                  <a:lnTo>
                    <a:pt x="0" y="1535"/>
                  </a:lnTo>
                  <a:lnTo>
                    <a:pt x="23" y="153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116"/>
            <p:cNvSpPr>
              <a:spLocks/>
            </p:cNvSpPr>
            <p:nvPr/>
          </p:nvSpPr>
          <p:spPr bwMode="auto">
            <a:xfrm>
              <a:off x="5286053" y="6597777"/>
              <a:ext cx="3857631" cy="1730746"/>
            </a:xfrm>
            <a:custGeom>
              <a:avLst/>
              <a:gdLst>
                <a:gd name="T0" fmla="*/ 23 w 3272"/>
                <a:gd name="T1" fmla="*/ 1468 h 1468"/>
                <a:gd name="T2" fmla="*/ 3272 w 3272"/>
                <a:gd name="T3" fmla="*/ 11 h 1468"/>
                <a:gd name="T4" fmla="*/ 3272 w 3272"/>
                <a:gd name="T5" fmla="*/ 0 h 1468"/>
                <a:gd name="T6" fmla="*/ 0 w 3272"/>
                <a:gd name="T7" fmla="*/ 1468 h 1468"/>
                <a:gd name="T8" fmla="*/ 23 w 3272"/>
                <a:gd name="T9" fmla="*/ 1468 h 1468"/>
              </a:gdLst>
              <a:ahLst/>
              <a:cxnLst>
                <a:cxn ang="0">
                  <a:pos x="T0" y="T1"/>
                </a:cxn>
                <a:cxn ang="0">
                  <a:pos x="T2" y="T3"/>
                </a:cxn>
                <a:cxn ang="0">
                  <a:pos x="T4" y="T5"/>
                </a:cxn>
                <a:cxn ang="0">
                  <a:pos x="T6" y="T7"/>
                </a:cxn>
                <a:cxn ang="0">
                  <a:pos x="T8" y="T9"/>
                </a:cxn>
              </a:cxnLst>
              <a:rect l="0" t="0" r="r" b="b"/>
              <a:pathLst>
                <a:path w="3272" h="1468">
                  <a:moveTo>
                    <a:pt x="23" y="1468"/>
                  </a:moveTo>
                  <a:lnTo>
                    <a:pt x="3272" y="11"/>
                  </a:lnTo>
                  <a:lnTo>
                    <a:pt x="3272" y="0"/>
                  </a:lnTo>
                  <a:lnTo>
                    <a:pt x="0" y="1468"/>
                  </a:lnTo>
                  <a:lnTo>
                    <a:pt x="23" y="146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117"/>
            <p:cNvSpPr>
              <a:spLocks/>
            </p:cNvSpPr>
            <p:nvPr/>
          </p:nvSpPr>
          <p:spPr bwMode="auto">
            <a:xfrm>
              <a:off x="5461721" y="6675590"/>
              <a:ext cx="3681963" cy="1652933"/>
            </a:xfrm>
            <a:custGeom>
              <a:avLst/>
              <a:gdLst>
                <a:gd name="T0" fmla="*/ 21 w 3123"/>
                <a:gd name="T1" fmla="*/ 1402 h 1402"/>
                <a:gd name="T2" fmla="*/ 3123 w 3123"/>
                <a:gd name="T3" fmla="*/ 12 h 1402"/>
                <a:gd name="T4" fmla="*/ 3123 w 3123"/>
                <a:gd name="T5" fmla="*/ 0 h 1402"/>
                <a:gd name="T6" fmla="*/ 0 w 3123"/>
                <a:gd name="T7" fmla="*/ 1402 h 1402"/>
                <a:gd name="T8" fmla="*/ 21 w 3123"/>
                <a:gd name="T9" fmla="*/ 1402 h 1402"/>
              </a:gdLst>
              <a:ahLst/>
              <a:cxnLst>
                <a:cxn ang="0">
                  <a:pos x="T0" y="T1"/>
                </a:cxn>
                <a:cxn ang="0">
                  <a:pos x="T2" y="T3"/>
                </a:cxn>
                <a:cxn ang="0">
                  <a:pos x="T4" y="T5"/>
                </a:cxn>
                <a:cxn ang="0">
                  <a:pos x="T6" y="T7"/>
                </a:cxn>
                <a:cxn ang="0">
                  <a:pos x="T8" y="T9"/>
                </a:cxn>
              </a:cxnLst>
              <a:rect l="0" t="0" r="r" b="b"/>
              <a:pathLst>
                <a:path w="3123" h="1402">
                  <a:moveTo>
                    <a:pt x="21" y="1402"/>
                  </a:moveTo>
                  <a:lnTo>
                    <a:pt x="3123" y="12"/>
                  </a:lnTo>
                  <a:lnTo>
                    <a:pt x="3123" y="0"/>
                  </a:lnTo>
                  <a:lnTo>
                    <a:pt x="0" y="1402"/>
                  </a:lnTo>
                  <a:lnTo>
                    <a:pt x="21" y="140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118"/>
            <p:cNvSpPr>
              <a:spLocks/>
            </p:cNvSpPr>
            <p:nvPr/>
          </p:nvSpPr>
          <p:spPr bwMode="auto">
            <a:xfrm>
              <a:off x="5635031" y="6753403"/>
              <a:ext cx="3508652" cy="1575120"/>
            </a:xfrm>
            <a:custGeom>
              <a:avLst/>
              <a:gdLst>
                <a:gd name="T0" fmla="*/ 23 w 2976"/>
                <a:gd name="T1" fmla="*/ 1336 h 1336"/>
                <a:gd name="T2" fmla="*/ 2976 w 2976"/>
                <a:gd name="T3" fmla="*/ 12 h 1336"/>
                <a:gd name="T4" fmla="*/ 2976 w 2976"/>
                <a:gd name="T5" fmla="*/ 0 h 1336"/>
                <a:gd name="T6" fmla="*/ 0 w 2976"/>
                <a:gd name="T7" fmla="*/ 1336 h 1336"/>
                <a:gd name="T8" fmla="*/ 23 w 2976"/>
                <a:gd name="T9" fmla="*/ 1336 h 1336"/>
              </a:gdLst>
              <a:ahLst/>
              <a:cxnLst>
                <a:cxn ang="0">
                  <a:pos x="T0" y="T1"/>
                </a:cxn>
                <a:cxn ang="0">
                  <a:pos x="T2" y="T3"/>
                </a:cxn>
                <a:cxn ang="0">
                  <a:pos x="T4" y="T5"/>
                </a:cxn>
                <a:cxn ang="0">
                  <a:pos x="T6" y="T7"/>
                </a:cxn>
                <a:cxn ang="0">
                  <a:pos x="T8" y="T9"/>
                </a:cxn>
              </a:cxnLst>
              <a:rect l="0" t="0" r="r" b="b"/>
              <a:pathLst>
                <a:path w="2976" h="1336">
                  <a:moveTo>
                    <a:pt x="23" y="1336"/>
                  </a:moveTo>
                  <a:lnTo>
                    <a:pt x="2976" y="12"/>
                  </a:lnTo>
                  <a:lnTo>
                    <a:pt x="2976" y="0"/>
                  </a:lnTo>
                  <a:lnTo>
                    <a:pt x="0" y="1336"/>
                  </a:lnTo>
                  <a:lnTo>
                    <a:pt x="23" y="13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 name="Freeform 119"/>
            <p:cNvSpPr>
              <a:spLocks/>
            </p:cNvSpPr>
            <p:nvPr/>
          </p:nvSpPr>
          <p:spPr bwMode="auto">
            <a:xfrm>
              <a:off x="5810700" y="6832395"/>
              <a:ext cx="3332984" cy="1496129"/>
            </a:xfrm>
            <a:custGeom>
              <a:avLst/>
              <a:gdLst>
                <a:gd name="T0" fmla="*/ 23 w 2827"/>
                <a:gd name="T1" fmla="*/ 1269 h 1269"/>
                <a:gd name="T2" fmla="*/ 2827 w 2827"/>
                <a:gd name="T3" fmla="*/ 12 h 1269"/>
                <a:gd name="T4" fmla="*/ 2827 w 2827"/>
                <a:gd name="T5" fmla="*/ 0 h 1269"/>
                <a:gd name="T6" fmla="*/ 0 w 2827"/>
                <a:gd name="T7" fmla="*/ 1269 h 1269"/>
                <a:gd name="T8" fmla="*/ 23 w 2827"/>
                <a:gd name="T9" fmla="*/ 1269 h 1269"/>
              </a:gdLst>
              <a:ahLst/>
              <a:cxnLst>
                <a:cxn ang="0">
                  <a:pos x="T0" y="T1"/>
                </a:cxn>
                <a:cxn ang="0">
                  <a:pos x="T2" y="T3"/>
                </a:cxn>
                <a:cxn ang="0">
                  <a:pos x="T4" y="T5"/>
                </a:cxn>
                <a:cxn ang="0">
                  <a:pos x="T6" y="T7"/>
                </a:cxn>
                <a:cxn ang="0">
                  <a:pos x="T8" y="T9"/>
                </a:cxn>
              </a:cxnLst>
              <a:rect l="0" t="0" r="r" b="b"/>
              <a:pathLst>
                <a:path w="2827" h="1269">
                  <a:moveTo>
                    <a:pt x="23" y="1269"/>
                  </a:moveTo>
                  <a:lnTo>
                    <a:pt x="2827" y="12"/>
                  </a:lnTo>
                  <a:lnTo>
                    <a:pt x="2827" y="0"/>
                  </a:lnTo>
                  <a:lnTo>
                    <a:pt x="0" y="1269"/>
                  </a:lnTo>
                  <a:lnTo>
                    <a:pt x="23" y="126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120"/>
            <p:cNvSpPr>
              <a:spLocks/>
            </p:cNvSpPr>
            <p:nvPr/>
          </p:nvSpPr>
          <p:spPr bwMode="auto">
            <a:xfrm>
              <a:off x="5982832" y="6910208"/>
              <a:ext cx="3160852" cy="1418316"/>
            </a:xfrm>
            <a:custGeom>
              <a:avLst/>
              <a:gdLst>
                <a:gd name="T0" fmla="*/ 24 w 2681"/>
                <a:gd name="T1" fmla="*/ 1203 h 1203"/>
                <a:gd name="T2" fmla="*/ 2681 w 2681"/>
                <a:gd name="T3" fmla="*/ 12 h 1203"/>
                <a:gd name="T4" fmla="*/ 2681 w 2681"/>
                <a:gd name="T5" fmla="*/ 0 h 1203"/>
                <a:gd name="T6" fmla="*/ 0 w 2681"/>
                <a:gd name="T7" fmla="*/ 1203 h 1203"/>
                <a:gd name="T8" fmla="*/ 24 w 2681"/>
                <a:gd name="T9" fmla="*/ 1203 h 1203"/>
              </a:gdLst>
              <a:ahLst/>
              <a:cxnLst>
                <a:cxn ang="0">
                  <a:pos x="T0" y="T1"/>
                </a:cxn>
                <a:cxn ang="0">
                  <a:pos x="T2" y="T3"/>
                </a:cxn>
                <a:cxn ang="0">
                  <a:pos x="T4" y="T5"/>
                </a:cxn>
                <a:cxn ang="0">
                  <a:pos x="T6" y="T7"/>
                </a:cxn>
                <a:cxn ang="0">
                  <a:pos x="T8" y="T9"/>
                </a:cxn>
              </a:cxnLst>
              <a:rect l="0" t="0" r="r" b="b"/>
              <a:pathLst>
                <a:path w="2681" h="1203">
                  <a:moveTo>
                    <a:pt x="24" y="1203"/>
                  </a:moveTo>
                  <a:lnTo>
                    <a:pt x="2681" y="12"/>
                  </a:lnTo>
                  <a:lnTo>
                    <a:pt x="2681" y="0"/>
                  </a:lnTo>
                  <a:lnTo>
                    <a:pt x="0" y="1203"/>
                  </a:lnTo>
                  <a:lnTo>
                    <a:pt x="24" y="120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121"/>
            <p:cNvSpPr>
              <a:spLocks/>
            </p:cNvSpPr>
            <p:nvPr/>
          </p:nvSpPr>
          <p:spPr bwMode="auto">
            <a:xfrm>
              <a:off x="6158500" y="6989199"/>
              <a:ext cx="2985184" cy="1339324"/>
            </a:xfrm>
            <a:custGeom>
              <a:avLst/>
              <a:gdLst>
                <a:gd name="T0" fmla="*/ 24 w 2532"/>
                <a:gd name="T1" fmla="*/ 1136 h 1136"/>
                <a:gd name="T2" fmla="*/ 2532 w 2532"/>
                <a:gd name="T3" fmla="*/ 11 h 1136"/>
                <a:gd name="T4" fmla="*/ 2532 w 2532"/>
                <a:gd name="T5" fmla="*/ 0 h 1136"/>
                <a:gd name="T6" fmla="*/ 0 w 2532"/>
                <a:gd name="T7" fmla="*/ 1136 h 1136"/>
                <a:gd name="T8" fmla="*/ 24 w 2532"/>
                <a:gd name="T9" fmla="*/ 1136 h 1136"/>
              </a:gdLst>
              <a:ahLst/>
              <a:cxnLst>
                <a:cxn ang="0">
                  <a:pos x="T0" y="T1"/>
                </a:cxn>
                <a:cxn ang="0">
                  <a:pos x="T2" y="T3"/>
                </a:cxn>
                <a:cxn ang="0">
                  <a:pos x="T4" y="T5"/>
                </a:cxn>
                <a:cxn ang="0">
                  <a:pos x="T6" y="T7"/>
                </a:cxn>
                <a:cxn ang="0">
                  <a:pos x="T8" y="T9"/>
                </a:cxn>
              </a:cxnLst>
              <a:rect l="0" t="0" r="r" b="b"/>
              <a:pathLst>
                <a:path w="2532" h="1136">
                  <a:moveTo>
                    <a:pt x="24" y="1136"/>
                  </a:moveTo>
                  <a:lnTo>
                    <a:pt x="2532" y="11"/>
                  </a:lnTo>
                  <a:lnTo>
                    <a:pt x="2532" y="0"/>
                  </a:lnTo>
                  <a:lnTo>
                    <a:pt x="0" y="1136"/>
                  </a:lnTo>
                  <a:lnTo>
                    <a:pt x="24" y="11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122"/>
            <p:cNvSpPr>
              <a:spLocks/>
            </p:cNvSpPr>
            <p:nvPr/>
          </p:nvSpPr>
          <p:spPr bwMode="auto">
            <a:xfrm>
              <a:off x="6334168" y="7067012"/>
              <a:ext cx="2809516" cy="1261511"/>
            </a:xfrm>
            <a:custGeom>
              <a:avLst/>
              <a:gdLst>
                <a:gd name="T0" fmla="*/ 22 w 2383"/>
                <a:gd name="T1" fmla="*/ 1070 h 1070"/>
                <a:gd name="T2" fmla="*/ 2383 w 2383"/>
                <a:gd name="T3" fmla="*/ 12 h 1070"/>
                <a:gd name="T4" fmla="*/ 2383 w 2383"/>
                <a:gd name="T5" fmla="*/ 0 h 1070"/>
                <a:gd name="T6" fmla="*/ 0 w 2383"/>
                <a:gd name="T7" fmla="*/ 1070 h 1070"/>
                <a:gd name="T8" fmla="*/ 22 w 2383"/>
                <a:gd name="T9" fmla="*/ 1070 h 1070"/>
              </a:gdLst>
              <a:ahLst/>
              <a:cxnLst>
                <a:cxn ang="0">
                  <a:pos x="T0" y="T1"/>
                </a:cxn>
                <a:cxn ang="0">
                  <a:pos x="T2" y="T3"/>
                </a:cxn>
                <a:cxn ang="0">
                  <a:pos x="T4" y="T5"/>
                </a:cxn>
                <a:cxn ang="0">
                  <a:pos x="T6" y="T7"/>
                </a:cxn>
                <a:cxn ang="0">
                  <a:pos x="T8" y="T9"/>
                </a:cxn>
              </a:cxnLst>
              <a:rect l="0" t="0" r="r" b="b"/>
              <a:pathLst>
                <a:path w="2383" h="1070">
                  <a:moveTo>
                    <a:pt x="22" y="1070"/>
                  </a:moveTo>
                  <a:lnTo>
                    <a:pt x="2383" y="12"/>
                  </a:lnTo>
                  <a:lnTo>
                    <a:pt x="2383" y="0"/>
                  </a:lnTo>
                  <a:lnTo>
                    <a:pt x="0" y="1070"/>
                  </a:lnTo>
                  <a:lnTo>
                    <a:pt x="22" y="107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123"/>
            <p:cNvSpPr>
              <a:spLocks/>
            </p:cNvSpPr>
            <p:nvPr/>
          </p:nvSpPr>
          <p:spPr bwMode="auto">
            <a:xfrm>
              <a:off x="6507478" y="7144825"/>
              <a:ext cx="2636205" cy="1183698"/>
            </a:xfrm>
            <a:custGeom>
              <a:avLst/>
              <a:gdLst>
                <a:gd name="T0" fmla="*/ 24 w 2236"/>
                <a:gd name="T1" fmla="*/ 1004 h 1004"/>
                <a:gd name="T2" fmla="*/ 2236 w 2236"/>
                <a:gd name="T3" fmla="*/ 12 h 1004"/>
                <a:gd name="T4" fmla="*/ 2236 w 2236"/>
                <a:gd name="T5" fmla="*/ 0 h 1004"/>
                <a:gd name="T6" fmla="*/ 0 w 2236"/>
                <a:gd name="T7" fmla="*/ 1004 h 1004"/>
                <a:gd name="T8" fmla="*/ 24 w 2236"/>
                <a:gd name="T9" fmla="*/ 1004 h 1004"/>
              </a:gdLst>
              <a:ahLst/>
              <a:cxnLst>
                <a:cxn ang="0">
                  <a:pos x="T0" y="T1"/>
                </a:cxn>
                <a:cxn ang="0">
                  <a:pos x="T2" y="T3"/>
                </a:cxn>
                <a:cxn ang="0">
                  <a:pos x="T4" y="T5"/>
                </a:cxn>
                <a:cxn ang="0">
                  <a:pos x="T6" y="T7"/>
                </a:cxn>
                <a:cxn ang="0">
                  <a:pos x="T8" y="T9"/>
                </a:cxn>
              </a:cxnLst>
              <a:rect l="0" t="0" r="r" b="b"/>
              <a:pathLst>
                <a:path w="2236" h="1004">
                  <a:moveTo>
                    <a:pt x="24" y="1004"/>
                  </a:moveTo>
                  <a:lnTo>
                    <a:pt x="2236" y="12"/>
                  </a:lnTo>
                  <a:lnTo>
                    <a:pt x="2236" y="0"/>
                  </a:lnTo>
                  <a:lnTo>
                    <a:pt x="0" y="1004"/>
                  </a:lnTo>
                  <a:lnTo>
                    <a:pt x="24" y="10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124"/>
            <p:cNvSpPr>
              <a:spLocks/>
            </p:cNvSpPr>
            <p:nvPr/>
          </p:nvSpPr>
          <p:spPr bwMode="auto">
            <a:xfrm>
              <a:off x="6683147" y="7223817"/>
              <a:ext cx="2460537" cy="1104707"/>
            </a:xfrm>
            <a:custGeom>
              <a:avLst/>
              <a:gdLst>
                <a:gd name="T0" fmla="*/ 24 w 2087"/>
                <a:gd name="T1" fmla="*/ 937 h 937"/>
                <a:gd name="T2" fmla="*/ 2087 w 2087"/>
                <a:gd name="T3" fmla="*/ 12 h 937"/>
                <a:gd name="T4" fmla="*/ 2087 w 2087"/>
                <a:gd name="T5" fmla="*/ 0 h 937"/>
                <a:gd name="T6" fmla="*/ 0 w 2087"/>
                <a:gd name="T7" fmla="*/ 937 h 937"/>
                <a:gd name="T8" fmla="*/ 24 w 2087"/>
                <a:gd name="T9" fmla="*/ 937 h 937"/>
              </a:gdLst>
              <a:ahLst/>
              <a:cxnLst>
                <a:cxn ang="0">
                  <a:pos x="T0" y="T1"/>
                </a:cxn>
                <a:cxn ang="0">
                  <a:pos x="T2" y="T3"/>
                </a:cxn>
                <a:cxn ang="0">
                  <a:pos x="T4" y="T5"/>
                </a:cxn>
                <a:cxn ang="0">
                  <a:pos x="T6" y="T7"/>
                </a:cxn>
                <a:cxn ang="0">
                  <a:pos x="T8" y="T9"/>
                </a:cxn>
              </a:cxnLst>
              <a:rect l="0" t="0" r="r" b="b"/>
              <a:pathLst>
                <a:path w="2087" h="937">
                  <a:moveTo>
                    <a:pt x="24" y="937"/>
                  </a:moveTo>
                  <a:lnTo>
                    <a:pt x="2087" y="12"/>
                  </a:lnTo>
                  <a:lnTo>
                    <a:pt x="2087" y="0"/>
                  </a:lnTo>
                  <a:lnTo>
                    <a:pt x="0" y="937"/>
                  </a:lnTo>
                  <a:lnTo>
                    <a:pt x="24" y="93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125"/>
            <p:cNvSpPr>
              <a:spLocks/>
            </p:cNvSpPr>
            <p:nvPr/>
          </p:nvSpPr>
          <p:spPr bwMode="auto">
            <a:xfrm>
              <a:off x="6856457" y="7301630"/>
              <a:ext cx="2287226" cy="1026894"/>
            </a:xfrm>
            <a:custGeom>
              <a:avLst/>
              <a:gdLst>
                <a:gd name="T0" fmla="*/ 24 w 1940"/>
                <a:gd name="T1" fmla="*/ 871 h 871"/>
                <a:gd name="T2" fmla="*/ 1940 w 1940"/>
                <a:gd name="T3" fmla="*/ 12 h 871"/>
                <a:gd name="T4" fmla="*/ 1940 w 1940"/>
                <a:gd name="T5" fmla="*/ 0 h 871"/>
                <a:gd name="T6" fmla="*/ 0 w 1940"/>
                <a:gd name="T7" fmla="*/ 871 h 871"/>
                <a:gd name="T8" fmla="*/ 24 w 1940"/>
                <a:gd name="T9" fmla="*/ 871 h 871"/>
              </a:gdLst>
              <a:ahLst/>
              <a:cxnLst>
                <a:cxn ang="0">
                  <a:pos x="T0" y="T1"/>
                </a:cxn>
                <a:cxn ang="0">
                  <a:pos x="T2" y="T3"/>
                </a:cxn>
                <a:cxn ang="0">
                  <a:pos x="T4" y="T5"/>
                </a:cxn>
                <a:cxn ang="0">
                  <a:pos x="T6" y="T7"/>
                </a:cxn>
                <a:cxn ang="0">
                  <a:pos x="T8" y="T9"/>
                </a:cxn>
              </a:cxnLst>
              <a:rect l="0" t="0" r="r" b="b"/>
              <a:pathLst>
                <a:path w="1940" h="871">
                  <a:moveTo>
                    <a:pt x="24" y="871"/>
                  </a:moveTo>
                  <a:lnTo>
                    <a:pt x="1940" y="12"/>
                  </a:lnTo>
                  <a:lnTo>
                    <a:pt x="1940" y="0"/>
                  </a:lnTo>
                  <a:lnTo>
                    <a:pt x="0" y="871"/>
                  </a:lnTo>
                  <a:lnTo>
                    <a:pt x="24" y="87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126"/>
            <p:cNvSpPr>
              <a:spLocks/>
            </p:cNvSpPr>
            <p:nvPr/>
          </p:nvSpPr>
          <p:spPr bwMode="auto">
            <a:xfrm>
              <a:off x="7032126" y="7380622"/>
              <a:ext cx="2111558" cy="947902"/>
            </a:xfrm>
            <a:custGeom>
              <a:avLst/>
              <a:gdLst>
                <a:gd name="T0" fmla="*/ 24 w 1791"/>
                <a:gd name="T1" fmla="*/ 804 h 804"/>
                <a:gd name="T2" fmla="*/ 1791 w 1791"/>
                <a:gd name="T3" fmla="*/ 11 h 804"/>
                <a:gd name="T4" fmla="*/ 1791 w 1791"/>
                <a:gd name="T5" fmla="*/ 0 h 804"/>
                <a:gd name="T6" fmla="*/ 0 w 1791"/>
                <a:gd name="T7" fmla="*/ 804 h 804"/>
                <a:gd name="T8" fmla="*/ 24 w 1791"/>
                <a:gd name="T9" fmla="*/ 804 h 804"/>
              </a:gdLst>
              <a:ahLst/>
              <a:cxnLst>
                <a:cxn ang="0">
                  <a:pos x="T0" y="T1"/>
                </a:cxn>
                <a:cxn ang="0">
                  <a:pos x="T2" y="T3"/>
                </a:cxn>
                <a:cxn ang="0">
                  <a:pos x="T4" y="T5"/>
                </a:cxn>
                <a:cxn ang="0">
                  <a:pos x="T6" y="T7"/>
                </a:cxn>
                <a:cxn ang="0">
                  <a:pos x="T8" y="T9"/>
                </a:cxn>
              </a:cxnLst>
              <a:rect l="0" t="0" r="r" b="b"/>
              <a:pathLst>
                <a:path w="1791" h="804">
                  <a:moveTo>
                    <a:pt x="24" y="804"/>
                  </a:moveTo>
                  <a:lnTo>
                    <a:pt x="1791" y="11"/>
                  </a:lnTo>
                  <a:lnTo>
                    <a:pt x="1791" y="0"/>
                  </a:lnTo>
                  <a:lnTo>
                    <a:pt x="0" y="804"/>
                  </a:lnTo>
                  <a:lnTo>
                    <a:pt x="24" y="8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Freeform 127"/>
            <p:cNvSpPr>
              <a:spLocks/>
            </p:cNvSpPr>
            <p:nvPr/>
          </p:nvSpPr>
          <p:spPr bwMode="auto">
            <a:xfrm>
              <a:off x="7207794" y="7458434"/>
              <a:ext cx="1935889" cy="870089"/>
            </a:xfrm>
            <a:custGeom>
              <a:avLst/>
              <a:gdLst>
                <a:gd name="T0" fmla="*/ 21 w 1642"/>
                <a:gd name="T1" fmla="*/ 738 h 738"/>
                <a:gd name="T2" fmla="*/ 1642 w 1642"/>
                <a:gd name="T3" fmla="*/ 12 h 738"/>
                <a:gd name="T4" fmla="*/ 1642 w 1642"/>
                <a:gd name="T5" fmla="*/ 0 h 738"/>
                <a:gd name="T6" fmla="*/ 0 w 1642"/>
                <a:gd name="T7" fmla="*/ 738 h 738"/>
                <a:gd name="T8" fmla="*/ 21 w 1642"/>
                <a:gd name="T9" fmla="*/ 738 h 738"/>
              </a:gdLst>
              <a:ahLst/>
              <a:cxnLst>
                <a:cxn ang="0">
                  <a:pos x="T0" y="T1"/>
                </a:cxn>
                <a:cxn ang="0">
                  <a:pos x="T2" y="T3"/>
                </a:cxn>
                <a:cxn ang="0">
                  <a:pos x="T4" y="T5"/>
                </a:cxn>
                <a:cxn ang="0">
                  <a:pos x="T6" y="T7"/>
                </a:cxn>
                <a:cxn ang="0">
                  <a:pos x="T8" y="T9"/>
                </a:cxn>
              </a:cxnLst>
              <a:rect l="0" t="0" r="r" b="b"/>
              <a:pathLst>
                <a:path w="1642" h="738">
                  <a:moveTo>
                    <a:pt x="21" y="738"/>
                  </a:moveTo>
                  <a:lnTo>
                    <a:pt x="1642" y="12"/>
                  </a:lnTo>
                  <a:lnTo>
                    <a:pt x="1642" y="0"/>
                  </a:lnTo>
                  <a:lnTo>
                    <a:pt x="0" y="738"/>
                  </a:lnTo>
                  <a:lnTo>
                    <a:pt x="21" y="73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128"/>
            <p:cNvSpPr>
              <a:spLocks/>
            </p:cNvSpPr>
            <p:nvPr/>
          </p:nvSpPr>
          <p:spPr bwMode="auto">
            <a:xfrm>
              <a:off x="7381105" y="7536247"/>
              <a:ext cx="1762579" cy="792276"/>
            </a:xfrm>
            <a:custGeom>
              <a:avLst/>
              <a:gdLst>
                <a:gd name="T0" fmla="*/ 24 w 1495"/>
                <a:gd name="T1" fmla="*/ 672 h 672"/>
                <a:gd name="T2" fmla="*/ 1495 w 1495"/>
                <a:gd name="T3" fmla="*/ 12 h 672"/>
                <a:gd name="T4" fmla="*/ 1495 w 1495"/>
                <a:gd name="T5" fmla="*/ 0 h 672"/>
                <a:gd name="T6" fmla="*/ 0 w 1495"/>
                <a:gd name="T7" fmla="*/ 672 h 672"/>
                <a:gd name="T8" fmla="*/ 24 w 1495"/>
                <a:gd name="T9" fmla="*/ 672 h 672"/>
              </a:gdLst>
              <a:ahLst/>
              <a:cxnLst>
                <a:cxn ang="0">
                  <a:pos x="T0" y="T1"/>
                </a:cxn>
                <a:cxn ang="0">
                  <a:pos x="T2" y="T3"/>
                </a:cxn>
                <a:cxn ang="0">
                  <a:pos x="T4" y="T5"/>
                </a:cxn>
                <a:cxn ang="0">
                  <a:pos x="T6" y="T7"/>
                </a:cxn>
                <a:cxn ang="0">
                  <a:pos x="T8" y="T9"/>
                </a:cxn>
              </a:cxnLst>
              <a:rect l="0" t="0" r="r" b="b"/>
              <a:pathLst>
                <a:path w="1495" h="672">
                  <a:moveTo>
                    <a:pt x="24" y="672"/>
                  </a:moveTo>
                  <a:lnTo>
                    <a:pt x="1495" y="12"/>
                  </a:lnTo>
                  <a:lnTo>
                    <a:pt x="1495" y="0"/>
                  </a:lnTo>
                  <a:lnTo>
                    <a:pt x="0" y="672"/>
                  </a:lnTo>
                  <a:lnTo>
                    <a:pt x="24" y="6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Freeform 129"/>
            <p:cNvSpPr>
              <a:spLocks/>
            </p:cNvSpPr>
            <p:nvPr/>
          </p:nvSpPr>
          <p:spPr bwMode="auto">
            <a:xfrm>
              <a:off x="7556773" y="7615239"/>
              <a:ext cx="1586910" cy="713285"/>
            </a:xfrm>
            <a:custGeom>
              <a:avLst/>
              <a:gdLst>
                <a:gd name="T0" fmla="*/ 24 w 1346"/>
                <a:gd name="T1" fmla="*/ 605 h 605"/>
                <a:gd name="T2" fmla="*/ 1346 w 1346"/>
                <a:gd name="T3" fmla="*/ 12 h 605"/>
                <a:gd name="T4" fmla="*/ 1346 w 1346"/>
                <a:gd name="T5" fmla="*/ 0 h 605"/>
                <a:gd name="T6" fmla="*/ 0 w 1346"/>
                <a:gd name="T7" fmla="*/ 605 h 605"/>
                <a:gd name="T8" fmla="*/ 24 w 1346"/>
                <a:gd name="T9" fmla="*/ 605 h 605"/>
              </a:gdLst>
              <a:ahLst/>
              <a:cxnLst>
                <a:cxn ang="0">
                  <a:pos x="T0" y="T1"/>
                </a:cxn>
                <a:cxn ang="0">
                  <a:pos x="T2" y="T3"/>
                </a:cxn>
                <a:cxn ang="0">
                  <a:pos x="T4" y="T5"/>
                </a:cxn>
                <a:cxn ang="0">
                  <a:pos x="T6" y="T7"/>
                </a:cxn>
                <a:cxn ang="0">
                  <a:pos x="T8" y="T9"/>
                </a:cxn>
              </a:cxnLst>
              <a:rect l="0" t="0" r="r" b="b"/>
              <a:pathLst>
                <a:path w="1346" h="605">
                  <a:moveTo>
                    <a:pt x="24" y="605"/>
                  </a:moveTo>
                  <a:lnTo>
                    <a:pt x="1346" y="12"/>
                  </a:lnTo>
                  <a:lnTo>
                    <a:pt x="1346" y="0"/>
                  </a:lnTo>
                  <a:lnTo>
                    <a:pt x="0" y="605"/>
                  </a:lnTo>
                  <a:lnTo>
                    <a:pt x="24" y="60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Freeform 130"/>
            <p:cNvSpPr>
              <a:spLocks/>
            </p:cNvSpPr>
            <p:nvPr/>
          </p:nvSpPr>
          <p:spPr bwMode="auto">
            <a:xfrm>
              <a:off x="7732442" y="7693052"/>
              <a:ext cx="1411242" cy="635472"/>
            </a:xfrm>
            <a:custGeom>
              <a:avLst/>
              <a:gdLst>
                <a:gd name="T0" fmla="*/ 21 w 1197"/>
                <a:gd name="T1" fmla="*/ 539 h 539"/>
                <a:gd name="T2" fmla="*/ 1197 w 1197"/>
                <a:gd name="T3" fmla="*/ 12 h 539"/>
                <a:gd name="T4" fmla="*/ 1197 w 1197"/>
                <a:gd name="T5" fmla="*/ 0 h 539"/>
                <a:gd name="T6" fmla="*/ 0 w 1197"/>
                <a:gd name="T7" fmla="*/ 539 h 539"/>
                <a:gd name="T8" fmla="*/ 21 w 1197"/>
                <a:gd name="T9" fmla="*/ 539 h 539"/>
              </a:gdLst>
              <a:ahLst/>
              <a:cxnLst>
                <a:cxn ang="0">
                  <a:pos x="T0" y="T1"/>
                </a:cxn>
                <a:cxn ang="0">
                  <a:pos x="T2" y="T3"/>
                </a:cxn>
                <a:cxn ang="0">
                  <a:pos x="T4" y="T5"/>
                </a:cxn>
                <a:cxn ang="0">
                  <a:pos x="T6" y="T7"/>
                </a:cxn>
                <a:cxn ang="0">
                  <a:pos x="T8" y="T9"/>
                </a:cxn>
              </a:cxnLst>
              <a:rect l="0" t="0" r="r" b="b"/>
              <a:pathLst>
                <a:path w="1197" h="539">
                  <a:moveTo>
                    <a:pt x="21" y="539"/>
                  </a:moveTo>
                  <a:lnTo>
                    <a:pt x="1197" y="12"/>
                  </a:lnTo>
                  <a:lnTo>
                    <a:pt x="1197" y="0"/>
                  </a:lnTo>
                  <a:lnTo>
                    <a:pt x="0" y="539"/>
                  </a:lnTo>
                  <a:lnTo>
                    <a:pt x="21" y="53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Freeform 131"/>
            <p:cNvSpPr>
              <a:spLocks/>
            </p:cNvSpPr>
            <p:nvPr/>
          </p:nvSpPr>
          <p:spPr bwMode="auto">
            <a:xfrm>
              <a:off x="7905752" y="7772044"/>
              <a:ext cx="1237932" cy="556480"/>
            </a:xfrm>
            <a:custGeom>
              <a:avLst/>
              <a:gdLst>
                <a:gd name="T0" fmla="*/ 23 w 1050"/>
                <a:gd name="T1" fmla="*/ 472 h 472"/>
                <a:gd name="T2" fmla="*/ 1050 w 1050"/>
                <a:gd name="T3" fmla="*/ 11 h 472"/>
                <a:gd name="T4" fmla="*/ 1050 w 1050"/>
                <a:gd name="T5" fmla="*/ 0 h 472"/>
                <a:gd name="T6" fmla="*/ 0 w 1050"/>
                <a:gd name="T7" fmla="*/ 472 h 472"/>
                <a:gd name="T8" fmla="*/ 23 w 1050"/>
                <a:gd name="T9" fmla="*/ 472 h 472"/>
              </a:gdLst>
              <a:ahLst/>
              <a:cxnLst>
                <a:cxn ang="0">
                  <a:pos x="T0" y="T1"/>
                </a:cxn>
                <a:cxn ang="0">
                  <a:pos x="T2" y="T3"/>
                </a:cxn>
                <a:cxn ang="0">
                  <a:pos x="T4" y="T5"/>
                </a:cxn>
                <a:cxn ang="0">
                  <a:pos x="T6" y="T7"/>
                </a:cxn>
                <a:cxn ang="0">
                  <a:pos x="T8" y="T9"/>
                </a:cxn>
              </a:cxnLst>
              <a:rect l="0" t="0" r="r" b="b"/>
              <a:pathLst>
                <a:path w="1050" h="472">
                  <a:moveTo>
                    <a:pt x="23" y="472"/>
                  </a:moveTo>
                  <a:lnTo>
                    <a:pt x="1050" y="11"/>
                  </a:lnTo>
                  <a:lnTo>
                    <a:pt x="1050" y="0"/>
                  </a:lnTo>
                  <a:lnTo>
                    <a:pt x="0" y="472"/>
                  </a:lnTo>
                  <a:lnTo>
                    <a:pt x="23" y="4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132"/>
            <p:cNvSpPr>
              <a:spLocks/>
            </p:cNvSpPr>
            <p:nvPr/>
          </p:nvSpPr>
          <p:spPr bwMode="auto">
            <a:xfrm>
              <a:off x="8081420" y="7849856"/>
              <a:ext cx="1062264" cy="478667"/>
            </a:xfrm>
            <a:custGeom>
              <a:avLst/>
              <a:gdLst>
                <a:gd name="T0" fmla="*/ 24 w 901"/>
                <a:gd name="T1" fmla="*/ 406 h 406"/>
                <a:gd name="T2" fmla="*/ 901 w 901"/>
                <a:gd name="T3" fmla="*/ 12 h 406"/>
                <a:gd name="T4" fmla="*/ 901 w 901"/>
                <a:gd name="T5" fmla="*/ 0 h 406"/>
                <a:gd name="T6" fmla="*/ 0 w 901"/>
                <a:gd name="T7" fmla="*/ 406 h 406"/>
                <a:gd name="T8" fmla="*/ 24 w 901"/>
                <a:gd name="T9" fmla="*/ 406 h 406"/>
              </a:gdLst>
              <a:ahLst/>
              <a:cxnLst>
                <a:cxn ang="0">
                  <a:pos x="T0" y="T1"/>
                </a:cxn>
                <a:cxn ang="0">
                  <a:pos x="T2" y="T3"/>
                </a:cxn>
                <a:cxn ang="0">
                  <a:pos x="T4" y="T5"/>
                </a:cxn>
                <a:cxn ang="0">
                  <a:pos x="T6" y="T7"/>
                </a:cxn>
                <a:cxn ang="0">
                  <a:pos x="T8" y="T9"/>
                </a:cxn>
              </a:cxnLst>
              <a:rect l="0" t="0" r="r" b="b"/>
              <a:pathLst>
                <a:path w="901" h="406">
                  <a:moveTo>
                    <a:pt x="24" y="406"/>
                  </a:moveTo>
                  <a:lnTo>
                    <a:pt x="901" y="12"/>
                  </a:lnTo>
                  <a:lnTo>
                    <a:pt x="901" y="0"/>
                  </a:lnTo>
                  <a:lnTo>
                    <a:pt x="0" y="406"/>
                  </a:lnTo>
                  <a:lnTo>
                    <a:pt x="24" y="40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133"/>
            <p:cNvSpPr>
              <a:spLocks/>
            </p:cNvSpPr>
            <p:nvPr/>
          </p:nvSpPr>
          <p:spPr bwMode="auto">
            <a:xfrm>
              <a:off x="8254730" y="7927669"/>
              <a:ext cx="888953" cy="400854"/>
            </a:xfrm>
            <a:custGeom>
              <a:avLst/>
              <a:gdLst>
                <a:gd name="T0" fmla="*/ 23 w 754"/>
                <a:gd name="T1" fmla="*/ 340 h 340"/>
                <a:gd name="T2" fmla="*/ 754 w 754"/>
                <a:gd name="T3" fmla="*/ 12 h 340"/>
                <a:gd name="T4" fmla="*/ 754 w 754"/>
                <a:gd name="T5" fmla="*/ 0 h 340"/>
                <a:gd name="T6" fmla="*/ 0 w 754"/>
                <a:gd name="T7" fmla="*/ 340 h 340"/>
                <a:gd name="T8" fmla="*/ 23 w 754"/>
                <a:gd name="T9" fmla="*/ 340 h 340"/>
              </a:gdLst>
              <a:ahLst/>
              <a:cxnLst>
                <a:cxn ang="0">
                  <a:pos x="T0" y="T1"/>
                </a:cxn>
                <a:cxn ang="0">
                  <a:pos x="T2" y="T3"/>
                </a:cxn>
                <a:cxn ang="0">
                  <a:pos x="T4" y="T5"/>
                </a:cxn>
                <a:cxn ang="0">
                  <a:pos x="T6" y="T7"/>
                </a:cxn>
                <a:cxn ang="0">
                  <a:pos x="T8" y="T9"/>
                </a:cxn>
              </a:cxnLst>
              <a:rect l="0" t="0" r="r" b="b"/>
              <a:pathLst>
                <a:path w="754" h="340">
                  <a:moveTo>
                    <a:pt x="23" y="340"/>
                  </a:moveTo>
                  <a:lnTo>
                    <a:pt x="754" y="12"/>
                  </a:lnTo>
                  <a:lnTo>
                    <a:pt x="754" y="0"/>
                  </a:lnTo>
                  <a:lnTo>
                    <a:pt x="0" y="340"/>
                  </a:lnTo>
                  <a:lnTo>
                    <a:pt x="23" y="3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134"/>
            <p:cNvSpPr>
              <a:spLocks/>
            </p:cNvSpPr>
            <p:nvPr/>
          </p:nvSpPr>
          <p:spPr bwMode="auto">
            <a:xfrm>
              <a:off x="8430399" y="8006661"/>
              <a:ext cx="713285" cy="321863"/>
            </a:xfrm>
            <a:custGeom>
              <a:avLst/>
              <a:gdLst>
                <a:gd name="T0" fmla="*/ 23 w 605"/>
                <a:gd name="T1" fmla="*/ 273 h 273"/>
                <a:gd name="T2" fmla="*/ 605 w 605"/>
                <a:gd name="T3" fmla="*/ 12 h 273"/>
                <a:gd name="T4" fmla="*/ 605 w 605"/>
                <a:gd name="T5" fmla="*/ 0 h 273"/>
                <a:gd name="T6" fmla="*/ 0 w 605"/>
                <a:gd name="T7" fmla="*/ 273 h 273"/>
                <a:gd name="T8" fmla="*/ 23 w 605"/>
                <a:gd name="T9" fmla="*/ 273 h 273"/>
              </a:gdLst>
              <a:ahLst/>
              <a:cxnLst>
                <a:cxn ang="0">
                  <a:pos x="T0" y="T1"/>
                </a:cxn>
                <a:cxn ang="0">
                  <a:pos x="T2" y="T3"/>
                </a:cxn>
                <a:cxn ang="0">
                  <a:pos x="T4" y="T5"/>
                </a:cxn>
                <a:cxn ang="0">
                  <a:pos x="T6" y="T7"/>
                </a:cxn>
                <a:cxn ang="0">
                  <a:pos x="T8" y="T9"/>
                </a:cxn>
              </a:cxnLst>
              <a:rect l="0" t="0" r="r" b="b"/>
              <a:pathLst>
                <a:path w="605" h="273">
                  <a:moveTo>
                    <a:pt x="23" y="273"/>
                  </a:moveTo>
                  <a:lnTo>
                    <a:pt x="605" y="12"/>
                  </a:lnTo>
                  <a:lnTo>
                    <a:pt x="605" y="0"/>
                  </a:lnTo>
                  <a:lnTo>
                    <a:pt x="0" y="273"/>
                  </a:lnTo>
                  <a:lnTo>
                    <a:pt x="23" y="27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135"/>
            <p:cNvSpPr>
              <a:spLocks/>
            </p:cNvSpPr>
            <p:nvPr/>
          </p:nvSpPr>
          <p:spPr bwMode="auto">
            <a:xfrm>
              <a:off x="8606067" y="8084474"/>
              <a:ext cx="537616" cy="244050"/>
            </a:xfrm>
            <a:custGeom>
              <a:avLst/>
              <a:gdLst>
                <a:gd name="T0" fmla="*/ 21 w 456"/>
                <a:gd name="T1" fmla="*/ 207 h 207"/>
                <a:gd name="T2" fmla="*/ 456 w 456"/>
                <a:gd name="T3" fmla="*/ 12 h 207"/>
                <a:gd name="T4" fmla="*/ 456 w 456"/>
                <a:gd name="T5" fmla="*/ 0 h 207"/>
                <a:gd name="T6" fmla="*/ 0 w 456"/>
                <a:gd name="T7" fmla="*/ 207 h 207"/>
                <a:gd name="T8" fmla="*/ 21 w 456"/>
                <a:gd name="T9" fmla="*/ 207 h 207"/>
              </a:gdLst>
              <a:ahLst/>
              <a:cxnLst>
                <a:cxn ang="0">
                  <a:pos x="T0" y="T1"/>
                </a:cxn>
                <a:cxn ang="0">
                  <a:pos x="T2" y="T3"/>
                </a:cxn>
                <a:cxn ang="0">
                  <a:pos x="T4" y="T5"/>
                </a:cxn>
                <a:cxn ang="0">
                  <a:pos x="T6" y="T7"/>
                </a:cxn>
                <a:cxn ang="0">
                  <a:pos x="T8" y="T9"/>
                </a:cxn>
              </a:cxnLst>
              <a:rect l="0" t="0" r="r" b="b"/>
              <a:pathLst>
                <a:path w="456" h="207">
                  <a:moveTo>
                    <a:pt x="21" y="207"/>
                  </a:moveTo>
                  <a:lnTo>
                    <a:pt x="456" y="12"/>
                  </a:lnTo>
                  <a:lnTo>
                    <a:pt x="456" y="0"/>
                  </a:lnTo>
                  <a:lnTo>
                    <a:pt x="0" y="207"/>
                  </a:lnTo>
                  <a:lnTo>
                    <a:pt x="21" y="20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136"/>
            <p:cNvSpPr>
              <a:spLocks/>
            </p:cNvSpPr>
            <p:nvPr/>
          </p:nvSpPr>
          <p:spPr bwMode="auto">
            <a:xfrm>
              <a:off x="8778199" y="8163466"/>
              <a:ext cx="365485" cy="165058"/>
            </a:xfrm>
            <a:custGeom>
              <a:avLst/>
              <a:gdLst>
                <a:gd name="T0" fmla="*/ 24 w 310"/>
                <a:gd name="T1" fmla="*/ 140 h 140"/>
                <a:gd name="T2" fmla="*/ 310 w 310"/>
                <a:gd name="T3" fmla="*/ 12 h 140"/>
                <a:gd name="T4" fmla="*/ 310 w 310"/>
                <a:gd name="T5" fmla="*/ 0 h 140"/>
                <a:gd name="T6" fmla="*/ 0 w 310"/>
                <a:gd name="T7" fmla="*/ 140 h 140"/>
                <a:gd name="T8" fmla="*/ 24 w 310"/>
                <a:gd name="T9" fmla="*/ 140 h 140"/>
              </a:gdLst>
              <a:ahLst/>
              <a:cxnLst>
                <a:cxn ang="0">
                  <a:pos x="T0" y="T1"/>
                </a:cxn>
                <a:cxn ang="0">
                  <a:pos x="T2" y="T3"/>
                </a:cxn>
                <a:cxn ang="0">
                  <a:pos x="T4" y="T5"/>
                </a:cxn>
                <a:cxn ang="0">
                  <a:pos x="T6" y="T7"/>
                </a:cxn>
                <a:cxn ang="0">
                  <a:pos x="T8" y="T9"/>
                </a:cxn>
              </a:cxnLst>
              <a:rect l="0" t="0" r="r" b="b"/>
              <a:pathLst>
                <a:path w="310" h="140">
                  <a:moveTo>
                    <a:pt x="24" y="140"/>
                  </a:moveTo>
                  <a:lnTo>
                    <a:pt x="310" y="12"/>
                  </a:lnTo>
                  <a:lnTo>
                    <a:pt x="310" y="0"/>
                  </a:lnTo>
                  <a:lnTo>
                    <a:pt x="0" y="140"/>
                  </a:lnTo>
                  <a:lnTo>
                    <a:pt x="24" y="1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137"/>
            <p:cNvSpPr>
              <a:spLocks/>
            </p:cNvSpPr>
            <p:nvPr/>
          </p:nvSpPr>
          <p:spPr bwMode="auto">
            <a:xfrm>
              <a:off x="8955046" y="8241279"/>
              <a:ext cx="188637" cy="87245"/>
            </a:xfrm>
            <a:custGeom>
              <a:avLst/>
              <a:gdLst>
                <a:gd name="T0" fmla="*/ 23 w 160"/>
                <a:gd name="T1" fmla="*/ 74 h 74"/>
                <a:gd name="T2" fmla="*/ 160 w 160"/>
                <a:gd name="T3" fmla="*/ 12 h 74"/>
                <a:gd name="T4" fmla="*/ 160 w 160"/>
                <a:gd name="T5" fmla="*/ 0 h 74"/>
                <a:gd name="T6" fmla="*/ 0 w 160"/>
                <a:gd name="T7" fmla="*/ 74 h 74"/>
                <a:gd name="T8" fmla="*/ 23 w 160"/>
                <a:gd name="T9" fmla="*/ 74 h 74"/>
              </a:gdLst>
              <a:ahLst/>
              <a:cxnLst>
                <a:cxn ang="0">
                  <a:pos x="T0" y="T1"/>
                </a:cxn>
                <a:cxn ang="0">
                  <a:pos x="T2" y="T3"/>
                </a:cxn>
                <a:cxn ang="0">
                  <a:pos x="T4" y="T5"/>
                </a:cxn>
                <a:cxn ang="0">
                  <a:pos x="T6" y="T7"/>
                </a:cxn>
                <a:cxn ang="0">
                  <a:pos x="T8" y="T9"/>
                </a:cxn>
              </a:cxnLst>
              <a:rect l="0" t="0" r="r" b="b"/>
              <a:pathLst>
                <a:path w="160" h="74">
                  <a:moveTo>
                    <a:pt x="23" y="74"/>
                  </a:moveTo>
                  <a:lnTo>
                    <a:pt x="160" y="12"/>
                  </a:lnTo>
                  <a:lnTo>
                    <a:pt x="160" y="0"/>
                  </a:lnTo>
                  <a:lnTo>
                    <a:pt x="0" y="74"/>
                  </a:lnTo>
                  <a:lnTo>
                    <a:pt x="23" y="7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138"/>
            <p:cNvSpPr>
              <a:spLocks/>
            </p:cNvSpPr>
            <p:nvPr/>
          </p:nvSpPr>
          <p:spPr bwMode="auto">
            <a:xfrm>
              <a:off x="9127178" y="8319091"/>
              <a:ext cx="16506" cy="9432"/>
            </a:xfrm>
            <a:custGeom>
              <a:avLst/>
              <a:gdLst>
                <a:gd name="T0" fmla="*/ 14 w 14"/>
                <a:gd name="T1" fmla="*/ 8 h 8"/>
                <a:gd name="T2" fmla="*/ 14 w 14"/>
                <a:gd name="T3" fmla="*/ 0 h 8"/>
                <a:gd name="T4" fmla="*/ 0 w 14"/>
                <a:gd name="T5" fmla="*/ 8 h 8"/>
                <a:gd name="T6" fmla="*/ 14 w 14"/>
                <a:gd name="T7" fmla="*/ 8 h 8"/>
              </a:gdLst>
              <a:ahLst/>
              <a:cxnLst>
                <a:cxn ang="0">
                  <a:pos x="T0" y="T1"/>
                </a:cxn>
                <a:cxn ang="0">
                  <a:pos x="T2" y="T3"/>
                </a:cxn>
                <a:cxn ang="0">
                  <a:pos x="T4" y="T5"/>
                </a:cxn>
                <a:cxn ang="0">
                  <a:pos x="T6" y="T7"/>
                </a:cxn>
              </a:cxnLst>
              <a:rect l="0" t="0" r="r" b="b"/>
              <a:pathLst>
                <a:path w="14" h="8">
                  <a:moveTo>
                    <a:pt x="14" y="8"/>
                  </a:moveTo>
                  <a:lnTo>
                    <a:pt x="14" y="0"/>
                  </a:lnTo>
                  <a:lnTo>
                    <a:pt x="0" y="8"/>
                  </a:lnTo>
                  <a:lnTo>
                    <a:pt x="14" y="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113"/>
            <p:cNvSpPr>
              <a:spLocks/>
            </p:cNvSpPr>
            <p:nvPr/>
          </p:nvSpPr>
          <p:spPr bwMode="auto">
            <a:xfrm>
              <a:off x="4761406" y="6361981"/>
              <a:ext cx="4382278" cy="1966542"/>
            </a:xfrm>
            <a:custGeom>
              <a:avLst/>
              <a:gdLst>
                <a:gd name="T0" fmla="*/ 3717 w 3717"/>
                <a:gd name="T1" fmla="*/ 0 h 1668"/>
                <a:gd name="T2" fmla="*/ 0 w 3717"/>
                <a:gd name="T3" fmla="*/ 1668 h 1668"/>
                <a:gd name="T4" fmla="*/ 23 w 3717"/>
                <a:gd name="T5" fmla="*/ 1668 h 1668"/>
                <a:gd name="T6" fmla="*/ 3717 w 3717"/>
                <a:gd name="T7" fmla="*/ 12 h 1668"/>
                <a:gd name="T8" fmla="*/ 3717 w 3717"/>
                <a:gd name="T9" fmla="*/ 0 h 1668"/>
              </a:gdLst>
              <a:ahLst/>
              <a:cxnLst>
                <a:cxn ang="0">
                  <a:pos x="T0" y="T1"/>
                </a:cxn>
                <a:cxn ang="0">
                  <a:pos x="T2" y="T3"/>
                </a:cxn>
                <a:cxn ang="0">
                  <a:pos x="T4" y="T5"/>
                </a:cxn>
                <a:cxn ang="0">
                  <a:pos x="T6" y="T7"/>
                </a:cxn>
                <a:cxn ang="0">
                  <a:pos x="T8" y="T9"/>
                </a:cxn>
              </a:cxnLst>
              <a:rect l="0" t="0" r="r" b="b"/>
              <a:pathLst>
                <a:path w="3717" h="1668">
                  <a:moveTo>
                    <a:pt x="3717" y="0"/>
                  </a:moveTo>
                  <a:lnTo>
                    <a:pt x="0" y="1668"/>
                  </a:lnTo>
                  <a:lnTo>
                    <a:pt x="23" y="1668"/>
                  </a:lnTo>
                  <a:lnTo>
                    <a:pt x="3717" y="12"/>
                  </a:lnTo>
                  <a:lnTo>
                    <a:pt x="371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2" name="テキスト プレースホルダー 11"/>
          <p:cNvSpPr>
            <a:spLocks noGrp="1"/>
          </p:cNvSpPr>
          <p:nvPr userDrawn="1">
            <p:ph type="body" sz="quarter" idx="11" hasCustomPrompt="1"/>
          </p:nvPr>
        </p:nvSpPr>
        <p:spPr>
          <a:xfrm>
            <a:off x="2359985" y="4277218"/>
            <a:ext cx="6520776" cy="504825"/>
          </a:xfrm>
        </p:spPr>
        <p:txBody>
          <a:bodyPr>
            <a:normAutofit/>
          </a:bodyPr>
          <a:lstStyle>
            <a:lvl1pPr algn="r">
              <a:defRPr sz="1800" b="1">
                <a:solidFill>
                  <a:schemeClr val="tx1">
                    <a:lumMod val="75000"/>
                    <a:lumOff val="25000"/>
                  </a:schemeClr>
                </a:solidFill>
              </a:defRPr>
            </a:lvl1pPr>
          </a:lstStyle>
          <a:p>
            <a:pPr lvl="0"/>
            <a:r>
              <a:rPr kumimoji="1" lang="ja-JP" altLang="en-US" dirty="0" smtClean="0"/>
              <a:t>発表者所属と氏名</a:t>
            </a:r>
            <a:endParaRPr kumimoji="1" lang="ja-JP" altLang="en-US" dirty="0"/>
          </a:p>
        </p:txBody>
      </p:sp>
      <p:grpSp>
        <p:nvGrpSpPr>
          <p:cNvPr id="8" name="グループ化 7"/>
          <p:cNvGrpSpPr/>
          <p:nvPr userDrawn="1"/>
        </p:nvGrpSpPr>
        <p:grpSpPr>
          <a:xfrm>
            <a:off x="11376" y="8573"/>
            <a:ext cx="3144345" cy="1411049"/>
            <a:chOff x="59502" y="-2278657"/>
            <a:chExt cx="3144345" cy="1411049"/>
          </a:xfrm>
        </p:grpSpPr>
        <p:sp>
          <p:nvSpPr>
            <p:cNvPr id="165" name="Freeform 112"/>
            <p:cNvSpPr>
              <a:spLocks/>
            </p:cNvSpPr>
            <p:nvPr/>
          </p:nvSpPr>
          <p:spPr bwMode="auto">
            <a:xfrm rot="10800000">
              <a:off x="59503" y="-2278656"/>
              <a:ext cx="3144344" cy="1411048"/>
            </a:xfrm>
            <a:custGeom>
              <a:avLst/>
              <a:gdLst>
                <a:gd name="T0" fmla="*/ 3864 w 3864"/>
                <a:gd name="T1" fmla="*/ 0 h 1734"/>
                <a:gd name="T2" fmla="*/ 0 w 3864"/>
                <a:gd name="T3" fmla="*/ 1734 h 1734"/>
                <a:gd name="T4" fmla="*/ 21 w 3864"/>
                <a:gd name="T5" fmla="*/ 1734 h 1734"/>
                <a:gd name="T6" fmla="*/ 3864 w 3864"/>
                <a:gd name="T7" fmla="*/ 12 h 1734"/>
                <a:gd name="T8" fmla="*/ 3864 w 3864"/>
                <a:gd name="T9" fmla="*/ 0 h 1734"/>
              </a:gdLst>
              <a:ahLst/>
              <a:cxnLst>
                <a:cxn ang="0">
                  <a:pos x="T0" y="T1"/>
                </a:cxn>
                <a:cxn ang="0">
                  <a:pos x="T2" y="T3"/>
                </a:cxn>
                <a:cxn ang="0">
                  <a:pos x="T4" y="T5"/>
                </a:cxn>
                <a:cxn ang="0">
                  <a:pos x="T6" y="T7"/>
                </a:cxn>
                <a:cxn ang="0">
                  <a:pos x="T8" y="T9"/>
                </a:cxn>
              </a:cxnLst>
              <a:rect l="0" t="0" r="r" b="b"/>
              <a:pathLst>
                <a:path w="3864" h="1734">
                  <a:moveTo>
                    <a:pt x="3864" y="0"/>
                  </a:moveTo>
                  <a:lnTo>
                    <a:pt x="0" y="1734"/>
                  </a:lnTo>
                  <a:lnTo>
                    <a:pt x="21" y="1734"/>
                  </a:lnTo>
                  <a:lnTo>
                    <a:pt x="3864" y="12"/>
                  </a:lnTo>
                  <a:lnTo>
                    <a:pt x="386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Freeform 114"/>
            <p:cNvSpPr>
              <a:spLocks/>
            </p:cNvSpPr>
            <p:nvPr/>
          </p:nvSpPr>
          <p:spPr bwMode="auto">
            <a:xfrm rot="10800000">
              <a:off x="59503" y="-2278657"/>
              <a:ext cx="2903473" cy="1302820"/>
            </a:xfrm>
            <a:custGeom>
              <a:avLst/>
              <a:gdLst>
                <a:gd name="T0" fmla="*/ 24 w 3568"/>
                <a:gd name="T1" fmla="*/ 1601 h 1601"/>
                <a:gd name="T2" fmla="*/ 3568 w 3568"/>
                <a:gd name="T3" fmla="*/ 12 h 1601"/>
                <a:gd name="T4" fmla="*/ 3568 w 3568"/>
                <a:gd name="T5" fmla="*/ 0 h 1601"/>
                <a:gd name="T6" fmla="*/ 0 w 3568"/>
                <a:gd name="T7" fmla="*/ 1601 h 1601"/>
                <a:gd name="T8" fmla="*/ 24 w 3568"/>
                <a:gd name="T9" fmla="*/ 1601 h 1601"/>
              </a:gdLst>
              <a:ahLst/>
              <a:cxnLst>
                <a:cxn ang="0">
                  <a:pos x="T0" y="T1"/>
                </a:cxn>
                <a:cxn ang="0">
                  <a:pos x="T2" y="T3"/>
                </a:cxn>
                <a:cxn ang="0">
                  <a:pos x="T4" y="T5"/>
                </a:cxn>
                <a:cxn ang="0">
                  <a:pos x="T6" y="T7"/>
                </a:cxn>
                <a:cxn ang="0">
                  <a:pos x="T8" y="T9"/>
                </a:cxn>
              </a:cxnLst>
              <a:rect l="0" t="0" r="r" b="b"/>
              <a:pathLst>
                <a:path w="3568" h="1601">
                  <a:moveTo>
                    <a:pt x="24" y="1601"/>
                  </a:moveTo>
                  <a:lnTo>
                    <a:pt x="3568" y="12"/>
                  </a:lnTo>
                  <a:lnTo>
                    <a:pt x="3568" y="0"/>
                  </a:lnTo>
                  <a:lnTo>
                    <a:pt x="0" y="1601"/>
                  </a:lnTo>
                  <a:lnTo>
                    <a:pt x="24" y="160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Freeform 115"/>
            <p:cNvSpPr>
              <a:spLocks/>
            </p:cNvSpPr>
            <p:nvPr/>
          </p:nvSpPr>
          <p:spPr bwMode="auto">
            <a:xfrm rot="10800000">
              <a:off x="59502" y="-2278657"/>
              <a:ext cx="2783852" cy="1249112"/>
            </a:xfrm>
            <a:custGeom>
              <a:avLst/>
              <a:gdLst>
                <a:gd name="T0" fmla="*/ 23 w 3421"/>
                <a:gd name="T1" fmla="*/ 1535 h 1535"/>
                <a:gd name="T2" fmla="*/ 3421 w 3421"/>
                <a:gd name="T3" fmla="*/ 12 h 1535"/>
                <a:gd name="T4" fmla="*/ 3421 w 3421"/>
                <a:gd name="T5" fmla="*/ 0 h 1535"/>
                <a:gd name="T6" fmla="*/ 0 w 3421"/>
                <a:gd name="T7" fmla="*/ 1535 h 1535"/>
                <a:gd name="T8" fmla="*/ 23 w 3421"/>
                <a:gd name="T9" fmla="*/ 1535 h 1535"/>
              </a:gdLst>
              <a:ahLst/>
              <a:cxnLst>
                <a:cxn ang="0">
                  <a:pos x="T0" y="T1"/>
                </a:cxn>
                <a:cxn ang="0">
                  <a:pos x="T2" y="T3"/>
                </a:cxn>
                <a:cxn ang="0">
                  <a:pos x="T4" y="T5"/>
                </a:cxn>
                <a:cxn ang="0">
                  <a:pos x="T6" y="T7"/>
                </a:cxn>
                <a:cxn ang="0">
                  <a:pos x="T8" y="T9"/>
                </a:cxn>
              </a:cxnLst>
              <a:rect l="0" t="0" r="r" b="b"/>
              <a:pathLst>
                <a:path w="3421" h="1535">
                  <a:moveTo>
                    <a:pt x="23" y="1535"/>
                  </a:moveTo>
                  <a:lnTo>
                    <a:pt x="3421" y="12"/>
                  </a:lnTo>
                  <a:lnTo>
                    <a:pt x="3421" y="0"/>
                  </a:lnTo>
                  <a:lnTo>
                    <a:pt x="0" y="1535"/>
                  </a:lnTo>
                  <a:lnTo>
                    <a:pt x="23" y="153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Freeform 116"/>
            <p:cNvSpPr>
              <a:spLocks/>
            </p:cNvSpPr>
            <p:nvPr/>
          </p:nvSpPr>
          <p:spPr bwMode="auto">
            <a:xfrm rot="10800000">
              <a:off x="59503" y="-2278656"/>
              <a:ext cx="2662602" cy="1194590"/>
            </a:xfrm>
            <a:custGeom>
              <a:avLst/>
              <a:gdLst>
                <a:gd name="T0" fmla="*/ 23 w 3272"/>
                <a:gd name="T1" fmla="*/ 1468 h 1468"/>
                <a:gd name="T2" fmla="*/ 3272 w 3272"/>
                <a:gd name="T3" fmla="*/ 11 h 1468"/>
                <a:gd name="T4" fmla="*/ 3272 w 3272"/>
                <a:gd name="T5" fmla="*/ 0 h 1468"/>
                <a:gd name="T6" fmla="*/ 0 w 3272"/>
                <a:gd name="T7" fmla="*/ 1468 h 1468"/>
                <a:gd name="T8" fmla="*/ 23 w 3272"/>
                <a:gd name="T9" fmla="*/ 1468 h 1468"/>
              </a:gdLst>
              <a:ahLst/>
              <a:cxnLst>
                <a:cxn ang="0">
                  <a:pos x="T0" y="T1"/>
                </a:cxn>
                <a:cxn ang="0">
                  <a:pos x="T2" y="T3"/>
                </a:cxn>
                <a:cxn ang="0">
                  <a:pos x="T4" y="T5"/>
                </a:cxn>
                <a:cxn ang="0">
                  <a:pos x="T6" y="T7"/>
                </a:cxn>
                <a:cxn ang="0">
                  <a:pos x="T8" y="T9"/>
                </a:cxn>
              </a:cxnLst>
              <a:rect l="0" t="0" r="r" b="b"/>
              <a:pathLst>
                <a:path w="3272" h="1468">
                  <a:moveTo>
                    <a:pt x="23" y="1468"/>
                  </a:moveTo>
                  <a:lnTo>
                    <a:pt x="3272" y="11"/>
                  </a:lnTo>
                  <a:lnTo>
                    <a:pt x="3272" y="0"/>
                  </a:lnTo>
                  <a:lnTo>
                    <a:pt x="0" y="1468"/>
                  </a:lnTo>
                  <a:lnTo>
                    <a:pt x="23" y="146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Freeform 117"/>
            <p:cNvSpPr>
              <a:spLocks/>
            </p:cNvSpPr>
            <p:nvPr/>
          </p:nvSpPr>
          <p:spPr bwMode="auto">
            <a:xfrm rot="10800000">
              <a:off x="59502" y="-2278656"/>
              <a:ext cx="2541353" cy="1140882"/>
            </a:xfrm>
            <a:custGeom>
              <a:avLst/>
              <a:gdLst>
                <a:gd name="T0" fmla="*/ 21 w 3123"/>
                <a:gd name="T1" fmla="*/ 1402 h 1402"/>
                <a:gd name="T2" fmla="*/ 3123 w 3123"/>
                <a:gd name="T3" fmla="*/ 12 h 1402"/>
                <a:gd name="T4" fmla="*/ 3123 w 3123"/>
                <a:gd name="T5" fmla="*/ 0 h 1402"/>
                <a:gd name="T6" fmla="*/ 0 w 3123"/>
                <a:gd name="T7" fmla="*/ 1402 h 1402"/>
                <a:gd name="T8" fmla="*/ 21 w 3123"/>
                <a:gd name="T9" fmla="*/ 1402 h 1402"/>
              </a:gdLst>
              <a:ahLst/>
              <a:cxnLst>
                <a:cxn ang="0">
                  <a:pos x="T0" y="T1"/>
                </a:cxn>
                <a:cxn ang="0">
                  <a:pos x="T2" y="T3"/>
                </a:cxn>
                <a:cxn ang="0">
                  <a:pos x="T4" y="T5"/>
                </a:cxn>
                <a:cxn ang="0">
                  <a:pos x="T6" y="T7"/>
                </a:cxn>
                <a:cxn ang="0">
                  <a:pos x="T8" y="T9"/>
                </a:cxn>
              </a:cxnLst>
              <a:rect l="0" t="0" r="r" b="b"/>
              <a:pathLst>
                <a:path w="3123" h="1402">
                  <a:moveTo>
                    <a:pt x="21" y="1402"/>
                  </a:moveTo>
                  <a:lnTo>
                    <a:pt x="3123" y="12"/>
                  </a:lnTo>
                  <a:lnTo>
                    <a:pt x="3123" y="0"/>
                  </a:lnTo>
                  <a:lnTo>
                    <a:pt x="0" y="1402"/>
                  </a:lnTo>
                  <a:lnTo>
                    <a:pt x="21" y="140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Freeform 118"/>
            <p:cNvSpPr>
              <a:spLocks/>
            </p:cNvSpPr>
            <p:nvPr/>
          </p:nvSpPr>
          <p:spPr bwMode="auto">
            <a:xfrm rot="10800000">
              <a:off x="59503" y="-2278656"/>
              <a:ext cx="2421731" cy="1087175"/>
            </a:xfrm>
            <a:custGeom>
              <a:avLst/>
              <a:gdLst>
                <a:gd name="T0" fmla="*/ 23 w 2976"/>
                <a:gd name="T1" fmla="*/ 1336 h 1336"/>
                <a:gd name="T2" fmla="*/ 2976 w 2976"/>
                <a:gd name="T3" fmla="*/ 12 h 1336"/>
                <a:gd name="T4" fmla="*/ 2976 w 2976"/>
                <a:gd name="T5" fmla="*/ 0 h 1336"/>
                <a:gd name="T6" fmla="*/ 0 w 2976"/>
                <a:gd name="T7" fmla="*/ 1336 h 1336"/>
                <a:gd name="T8" fmla="*/ 23 w 2976"/>
                <a:gd name="T9" fmla="*/ 1336 h 1336"/>
              </a:gdLst>
              <a:ahLst/>
              <a:cxnLst>
                <a:cxn ang="0">
                  <a:pos x="T0" y="T1"/>
                </a:cxn>
                <a:cxn ang="0">
                  <a:pos x="T2" y="T3"/>
                </a:cxn>
                <a:cxn ang="0">
                  <a:pos x="T4" y="T5"/>
                </a:cxn>
                <a:cxn ang="0">
                  <a:pos x="T6" y="T7"/>
                </a:cxn>
                <a:cxn ang="0">
                  <a:pos x="T8" y="T9"/>
                </a:cxn>
              </a:cxnLst>
              <a:rect l="0" t="0" r="r" b="b"/>
              <a:pathLst>
                <a:path w="2976" h="1336">
                  <a:moveTo>
                    <a:pt x="23" y="1336"/>
                  </a:moveTo>
                  <a:lnTo>
                    <a:pt x="2976" y="12"/>
                  </a:lnTo>
                  <a:lnTo>
                    <a:pt x="2976" y="0"/>
                  </a:lnTo>
                  <a:lnTo>
                    <a:pt x="0" y="1336"/>
                  </a:lnTo>
                  <a:lnTo>
                    <a:pt x="23" y="13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Freeform 119"/>
            <p:cNvSpPr>
              <a:spLocks/>
            </p:cNvSpPr>
            <p:nvPr/>
          </p:nvSpPr>
          <p:spPr bwMode="auto">
            <a:xfrm rot="10800000">
              <a:off x="59502" y="-2278657"/>
              <a:ext cx="2300482" cy="1032653"/>
            </a:xfrm>
            <a:custGeom>
              <a:avLst/>
              <a:gdLst>
                <a:gd name="T0" fmla="*/ 23 w 2827"/>
                <a:gd name="T1" fmla="*/ 1269 h 1269"/>
                <a:gd name="T2" fmla="*/ 2827 w 2827"/>
                <a:gd name="T3" fmla="*/ 12 h 1269"/>
                <a:gd name="T4" fmla="*/ 2827 w 2827"/>
                <a:gd name="T5" fmla="*/ 0 h 1269"/>
                <a:gd name="T6" fmla="*/ 0 w 2827"/>
                <a:gd name="T7" fmla="*/ 1269 h 1269"/>
                <a:gd name="T8" fmla="*/ 23 w 2827"/>
                <a:gd name="T9" fmla="*/ 1269 h 1269"/>
              </a:gdLst>
              <a:ahLst/>
              <a:cxnLst>
                <a:cxn ang="0">
                  <a:pos x="T0" y="T1"/>
                </a:cxn>
                <a:cxn ang="0">
                  <a:pos x="T2" y="T3"/>
                </a:cxn>
                <a:cxn ang="0">
                  <a:pos x="T4" y="T5"/>
                </a:cxn>
                <a:cxn ang="0">
                  <a:pos x="T6" y="T7"/>
                </a:cxn>
                <a:cxn ang="0">
                  <a:pos x="T8" y="T9"/>
                </a:cxn>
              </a:cxnLst>
              <a:rect l="0" t="0" r="r" b="b"/>
              <a:pathLst>
                <a:path w="2827" h="1269">
                  <a:moveTo>
                    <a:pt x="23" y="1269"/>
                  </a:moveTo>
                  <a:lnTo>
                    <a:pt x="2827" y="12"/>
                  </a:lnTo>
                  <a:lnTo>
                    <a:pt x="2827" y="0"/>
                  </a:lnTo>
                  <a:lnTo>
                    <a:pt x="0" y="1269"/>
                  </a:lnTo>
                  <a:lnTo>
                    <a:pt x="23" y="126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Freeform 120"/>
            <p:cNvSpPr>
              <a:spLocks/>
            </p:cNvSpPr>
            <p:nvPr/>
          </p:nvSpPr>
          <p:spPr bwMode="auto">
            <a:xfrm rot="10800000">
              <a:off x="59502" y="-2278657"/>
              <a:ext cx="2181674" cy="978946"/>
            </a:xfrm>
            <a:custGeom>
              <a:avLst/>
              <a:gdLst>
                <a:gd name="T0" fmla="*/ 24 w 2681"/>
                <a:gd name="T1" fmla="*/ 1203 h 1203"/>
                <a:gd name="T2" fmla="*/ 2681 w 2681"/>
                <a:gd name="T3" fmla="*/ 12 h 1203"/>
                <a:gd name="T4" fmla="*/ 2681 w 2681"/>
                <a:gd name="T5" fmla="*/ 0 h 1203"/>
                <a:gd name="T6" fmla="*/ 0 w 2681"/>
                <a:gd name="T7" fmla="*/ 1203 h 1203"/>
                <a:gd name="T8" fmla="*/ 24 w 2681"/>
                <a:gd name="T9" fmla="*/ 1203 h 1203"/>
              </a:gdLst>
              <a:ahLst/>
              <a:cxnLst>
                <a:cxn ang="0">
                  <a:pos x="T0" y="T1"/>
                </a:cxn>
                <a:cxn ang="0">
                  <a:pos x="T2" y="T3"/>
                </a:cxn>
                <a:cxn ang="0">
                  <a:pos x="T4" y="T5"/>
                </a:cxn>
                <a:cxn ang="0">
                  <a:pos x="T6" y="T7"/>
                </a:cxn>
                <a:cxn ang="0">
                  <a:pos x="T8" y="T9"/>
                </a:cxn>
              </a:cxnLst>
              <a:rect l="0" t="0" r="r" b="b"/>
              <a:pathLst>
                <a:path w="2681" h="1203">
                  <a:moveTo>
                    <a:pt x="24" y="1203"/>
                  </a:moveTo>
                  <a:lnTo>
                    <a:pt x="2681" y="12"/>
                  </a:lnTo>
                  <a:lnTo>
                    <a:pt x="2681" y="0"/>
                  </a:lnTo>
                  <a:lnTo>
                    <a:pt x="0" y="1203"/>
                  </a:lnTo>
                  <a:lnTo>
                    <a:pt x="24" y="120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Freeform 121"/>
            <p:cNvSpPr>
              <a:spLocks/>
            </p:cNvSpPr>
            <p:nvPr/>
          </p:nvSpPr>
          <p:spPr bwMode="auto">
            <a:xfrm rot="10800000">
              <a:off x="59503" y="-2278656"/>
              <a:ext cx="2060424" cy="924424"/>
            </a:xfrm>
            <a:custGeom>
              <a:avLst/>
              <a:gdLst>
                <a:gd name="T0" fmla="*/ 24 w 2532"/>
                <a:gd name="T1" fmla="*/ 1136 h 1136"/>
                <a:gd name="T2" fmla="*/ 2532 w 2532"/>
                <a:gd name="T3" fmla="*/ 11 h 1136"/>
                <a:gd name="T4" fmla="*/ 2532 w 2532"/>
                <a:gd name="T5" fmla="*/ 0 h 1136"/>
                <a:gd name="T6" fmla="*/ 0 w 2532"/>
                <a:gd name="T7" fmla="*/ 1136 h 1136"/>
                <a:gd name="T8" fmla="*/ 24 w 2532"/>
                <a:gd name="T9" fmla="*/ 1136 h 1136"/>
              </a:gdLst>
              <a:ahLst/>
              <a:cxnLst>
                <a:cxn ang="0">
                  <a:pos x="T0" y="T1"/>
                </a:cxn>
                <a:cxn ang="0">
                  <a:pos x="T2" y="T3"/>
                </a:cxn>
                <a:cxn ang="0">
                  <a:pos x="T4" y="T5"/>
                </a:cxn>
                <a:cxn ang="0">
                  <a:pos x="T6" y="T7"/>
                </a:cxn>
                <a:cxn ang="0">
                  <a:pos x="T8" y="T9"/>
                </a:cxn>
              </a:cxnLst>
              <a:rect l="0" t="0" r="r" b="b"/>
              <a:pathLst>
                <a:path w="2532" h="1136">
                  <a:moveTo>
                    <a:pt x="24" y="1136"/>
                  </a:moveTo>
                  <a:lnTo>
                    <a:pt x="2532" y="11"/>
                  </a:lnTo>
                  <a:lnTo>
                    <a:pt x="2532" y="0"/>
                  </a:lnTo>
                  <a:lnTo>
                    <a:pt x="0" y="1136"/>
                  </a:lnTo>
                  <a:lnTo>
                    <a:pt x="24" y="11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Freeform 122"/>
            <p:cNvSpPr>
              <a:spLocks/>
            </p:cNvSpPr>
            <p:nvPr/>
          </p:nvSpPr>
          <p:spPr bwMode="auto">
            <a:xfrm rot="10800000">
              <a:off x="59502" y="-2278656"/>
              <a:ext cx="1939175" cy="870716"/>
            </a:xfrm>
            <a:custGeom>
              <a:avLst/>
              <a:gdLst>
                <a:gd name="T0" fmla="*/ 22 w 2383"/>
                <a:gd name="T1" fmla="*/ 1070 h 1070"/>
                <a:gd name="T2" fmla="*/ 2383 w 2383"/>
                <a:gd name="T3" fmla="*/ 12 h 1070"/>
                <a:gd name="T4" fmla="*/ 2383 w 2383"/>
                <a:gd name="T5" fmla="*/ 0 h 1070"/>
                <a:gd name="T6" fmla="*/ 0 w 2383"/>
                <a:gd name="T7" fmla="*/ 1070 h 1070"/>
                <a:gd name="T8" fmla="*/ 22 w 2383"/>
                <a:gd name="T9" fmla="*/ 1070 h 1070"/>
              </a:gdLst>
              <a:ahLst/>
              <a:cxnLst>
                <a:cxn ang="0">
                  <a:pos x="T0" y="T1"/>
                </a:cxn>
                <a:cxn ang="0">
                  <a:pos x="T2" y="T3"/>
                </a:cxn>
                <a:cxn ang="0">
                  <a:pos x="T4" y="T5"/>
                </a:cxn>
                <a:cxn ang="0">
                  <a:pos x="T6" y="T7"/>
                </a:cxn>
                <a:cxn ang="0">
                  <a:pos x="T8" y="T9"/>
                </a:cxn>
              </a:cxnLst>
              <a:rect l="0" t="0" r="r" b="b"/>
              <a:pathLst>
                <a:path w="2383" h="1070">
                  <a:moveTo>
                    <a:pt x="22" y="1070"/>
                  </a:moveTo>
                  <a:lnTo>
                    <a:pt x="2383" y="12"/>
                  </a:lnTo>
                  <a:lnTo>
                    <a:pt x="2383" y="0"/>
                  </a:lnTo>
                  <a:lnTo>
                    <a:pt x="0" y="1070"/>
                  </a:lnTo>
                  <a:lnTo>
                    <a:pt x="22" y="107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Freeform 123"/>
            <p:cNvSpPr>
              <a:spLocks/>
            </p:cNvSpPr>
            <p:nvPr/>
          </p:nvSpPr>
          <p:spPr bwMode="auto">
            <a:xfrm rot="10800000">
              <a:off x="59503" y="-2278656"/>
              <a:ext cx="1819553" cy="817008"/>
            </a:xfrm>
            <a:custGeom>
              <a:avLst/>
              <a:gdLst>
                <a:gd name="T0" fmla="*/ 24 w 2236"/>
                <a:gd name="T1" fmla="*/ 1004 h 1004"/>
                <a:gd name="T2" fmla="*/ 2236 w 2236"/>
                <a:gd name="T3" fmla="*/ 12 h 1004"/>
                <a:gd name="T4" fmla="*/ 2236 w 2236"/>
                <a:gd name="T5" fmla="*/ 0 h 1004"/>
                <a:gd name="T6" fmla="*/ 0 w 2236"/>
                <a:gd name="T7" fmla="*/ 1004 h 1004"/>
                <a:gd name="T8" fmla="*/ 24 w 2236"/>
                <a:gd name="T9" fmla="*/ 1004 h 1004"/>
              </a:gdLst>
              <a:ahLst/>
              <a:cxnLst>
                <a:cxn ang="0">
                  <a:pos x="T0" y="T1"/>
                </a:cxn>
                <a:cxn ang="0">
                  <a:pos x="T2" y="T3"/>
                </a:cxn>
                <a:cxn ang="0">
                  <a:pos x="T4" y="T5"/>
                </a:cxn>
                <a:cxn ang="0">
                  <a:pos x="T6" y="T7"/>
                </a:cxn>
                <a:cxn ang="0">
                  <a:pos x="T8" y="T9"/>
                </a:cxn>
              </a:cxnLst>
              <a:rect l="0" t="0" r="r" b="b"/>
              <a:pathLst>
                <a:path w="2236" h="1004">
                  <a:moveTo>
                    <a:pt x="24" y="1004"/>
                  </a:moveTo>
                  <a:lnTo>
                    <a:pt x="2236" y="12"/>
                  </a:lnTo>
                  <a:lnTo>
                    <a:pt x="2236" y="0"/>
                  </a:lnTo>
                  <a:lnTo>
                    <a:pt x="0" y="1004"/>
                  </a:lnTo>
                  <a:lnTo>
                    <a:pt x="24" y="10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Freeform 124"/>
            <p:cNvSpPr>
              <a:spLocks/>
            </p:cNvSpPr>
            <p:nvPr/>
          </p:nvSpPr>
          <p:spPr bwMode="auto">
            <a:xfrm rot="10800000">
              <a:off x="59502" y="-2278657"/>
              <a:ext cx="1698304" cy="762487"/>
            </a:xfrm>
            <a:custGeom>
              <a:avLst/>
              <a:gdLst>
                <a:gd name="T0" fmla="*/ 24 w 2087"/>
                <a:gd name="T1" fmla="*/ 937 h 937"/>
                <a:gd name="T2" fmla="*/ 2087 w 2087"/>
                <a:gd name="T3" fmla="*/ 12 h 937"/>
                <a:gd name="T4" fmla="*/ 2087 w 2087"/>
                <a:gd name="T5" fmla="*/ 0 h 937"/>
                <a:gd name="T6" fmla="*/ 0 w 2087"/>
                <a:gd name="T7" fmla="*/ 937 h 937"/>
                <a:gd name="T8" fmla="*/ 24 w 2087"/>
                <a:gd name="T9" fmla="*/ 937 h 937"/>
              </a:gdLst>
              <a:ahLst/>
              <a:cxnLst>
                <a:cxn ang="0">
                  <a:pos x="T0" y="T1"/>
                </a:cxn>
                <a:cxn ang="0">
                  <a:pos x="T2" y="T3"/>
                </a:cxn>
                <a:cxn ang="0">
                  <a:pos x="T4" y="T5"/>
                </a:cxn>
                <a:cxn ang="0">
                  <a:pos x="T6" y="T7"/>
                </a:cxn>
                <a:cxn ang="0">
                  <a:pos x="T8" y="T9"/>
                </a:cxn>
              </a:cxnLst>
              <a:rect l="0" t="0" r="r" b="b"/>
              <a:pathLst>
                <a:path w="2087" h="937">
                  <a:moveTo>
                    <a:pt x="24" y="937"/>
                  </a:moveTo>
                  <a:lnTo>
                    <a:pt x="2087" y="12"/>
                  </a:lnTo>
                  <a:lnTo>
                    <a:pt x="2087" y="0"/>
                  </a:lnTo>
                  <a:lnTo>
                    <a:pt x="0" y="937"/>
                  </a:lnTo>
                  <a:lnTo>
                    <a:pt x="24" y="93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Freeform 125"/>
            <p:cNvSpPr>
              <a:spLocks/>
            </p:cNvSpPr>
            <p:nvPr/>
          </p:nvSpPr>
          <p:spPr bwMode="auto">
            <a:xfrm rot="10800000">
              <a:off x="59503" y="-2278657"/>
              <a:ext cx="1578682" cy="708780"/>
            </a:xfrm>
            <a:custGeom>
              <a:avLst/>
              <a:gdLst>
                <a:gd name="T0" fmla="*/ 24 w 1940"/>
                <a:gd name="T1" fmla="*/ 871 h 871"/>
                <a:gd name="T2" fmla="*/ 1940 w 1940"/>
                <a:gd name="T3" fmla="*/ 12 h 871"/>
                <a:gd name="T4" fmla="*/ 1940 w 1940"/>
                <a:gd name="T5" fmla="*/ 0 h 871"/>
                <a:gd name="T6" fmla="*/ 0 w 1940"/>
                <a:gd name="T7" fmla="*/ 871 h 871"/>
                <a:gd name="T8" fmla="*/ 24 w 1940"/>
                <a:gd name="T9" fmla="*/ 871 h 871"/>
              </a:gdLst>
              <a:ahLst/>
              <a:cxnLst>
                <a:cxn ang="0">
                  <a:pos x="T0" y="T1"/>
                </a:cxn>
                <a:cxn ang="0">
                  <a:pos x="T2" y="T3"/>
                </a:cxn>
                <a:cxn ang="0">
                  <a:pos x="T4" y="T5"/>
                </a:cxn>
                <a:cxn ang="0">
                  <a:pos x="T6" y="T7"/>
                </a:cxn>
                <a:cxn ang="0">
                  <a:pos x="T8" y="T9"/>
                </a:cxn>
              </a:cxnLst>
              <a:rect l="0" t="0" r="r" b="b"/>
              <a:pathLst>
                <a:path w="1940" h="871">
                  <a:moveTo>
                    <a:pt x="24" y="871"/>
                  </a:moveTo>
                  <a:lnTo>
                    <a:pt x="1940" y="12"/>
                  </a:lnTo>
                  <a:lnTo>
                    <a:pt x="1940" y="0"/>
                  </a:lnTo>
                  <a:lnTo>
                    <a:pt x="0" y="871"/>
                  </a:lnTo>
                  <a:lnTo>
                    <a:pt x="24" y="87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Freeform 126"/>
            <p:cNvSpPr>
              <a:spLocks/>
            </p:cNvSpPr>
            <p:nvPr/>
          </p:nvSpPr>
          <p:spPr bwMode="auto">
            <a:xfrm rot="10800000">
              <a:off x="59502" y="-2278656"/>
              <a:ext cx="1457433" cy="654258"/>
            </a:xfrm>
            <a:custGeom>
              <a:avLst/>
              <a:gdLst>
                <a:gd name="T0" fmla="*/ 24 w 1791"/>
                <a:gd name="T1" fmla="*/ 804 h 804"/>
                <a:gd name="T2" fmla="*/ 1791 w 1791"/>
                <a:gd name="T3" fmla="*/ 11 h 804"/>
                <a:gd name="T4" fmla="*/ 1791 w 1791"/>
                <a:gd name="T5" fmla="*/ 0 h 804"/>
                <a:gd name="T6" fmla="*/ 0 w 1791"/>
                <a:gd name="T7" fmla="*/ 804 h 804"/>
                <a:gd name="T8" fmla="*/ 24 w 1791"/>
                <a:gd name="T9" fmla="*/ 804 h 804"/>
              </a:gdLst>
              <a:ahLst/>
              <a:cxnLst>
                <a:cxn ang="0">
                  <a:pos x="T0" y="T1"/>
                </a:cxn>
                <a:cxn ang="0">
                  <a:pos x="T2" y="T3"/>
                </a:cxn>
                <a:cxn ang="0">
                  <a:pos x="T4" y="T5"/>
                </a:cxn>
                <a:cxn ang="0">
                  <a:pos x="T6" y="T7"/>
                </a:cxn>
                <a:cxn ang="0">
                  <a:pos x="T8" y="T9"/>
                </a:cxn>
              </a:cxnLst>
              <a:rect l="0" t="0" r="r" b="b"/>
              <a:pathLst>
                <a:path w="1791" h="804">
                  <a:moveTo>
                    <a:pt x="24" y="804"/>
                  </a:moveTo>
                  <a:lnTo>
                    <a:pt x="1791" y="11"/>
                  </a:lnTo>
                  <a:lnTo>
                    <a:pt x="1791" y="0"/>
                  </a:lnTo>
                  <a:lnTo>
                    <a:pt x="0" y="804"/>
                  </a:lnTo>
                  <a:lnTo>
                    <a:pt x="24" y="8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Freeform 127"/>
            <p:cNvSpPr>
              <a:spLocks/>
            </p:cNvSpPr>
            <p:nvPr/>
          </p:nvSpPr>
          <p:spPr bwMode="auto">
            <a:xfrm rot="10800000">
              <a:off x="59503" y="-2278656"/>
              <a:ext cx="1336184" cy="600550"/>
            </a:xfrm>
            <a:custGeom>
              <a:avLst/>
              <a:gdLst>
                <a:gd name="T0" fmla="*/ 21 w 1642"/>
                <a:gd name="T1" fmla="*/ 738 h 738"/>
                <a:gd name="T2" fmla="*/ 1642 w 1642"/>
                <a:gd name="T3" fmla="*/ 12 h 738"/>
                <a:gd name="T4" fmla="*/ 1642 w 1642"/>
                <a:gd name="T5" fmla="*/ 0 h 738"/>
                <a:gd name="T6" fmla="*/ 0 w 1642"/>
                <a:gd name="T7" fmla="*/ 738 h 738"/>
                <a:gd name="T8" fmla="*/ 21 w 1642"/>
                <a:gd name="T9" fmla="*/ 738 h 738"/>
              </a:gdLst>
              <a:ahLst/>
              <a:cxnLst>
                <a:cxn ang="0">
                  <a:pos x="T0" y="T1"/>
                </a:cxn>
                <a:cxn ang="0">
                  <a:pos x="T2" y="T3"/>
                </a:cxn>
                <a:cxn ang="0">
                  <a:pos x="T4" y="T5"/>
                </a:cxn>
                <a:cxn ang="0">
                  <a:pos x="T6" y="T7"/>
                </a:cxn>
                <a:cxn ang="0">
                  <a:pos x="T8" y="T9"/>
                </a:cxn>
              </a:cxnLst>
              <a:rect l="0" t="0" r="r" b="b"/>
              <a:pathLst>
                <a:path w="1642" h="738">
                  <a:moveTo>
                    <a:pt x="21" y="738"/>
                  </a:moveTo>
                  <a:lnTo>
                    <a:pt x="1642" y="12"/>
                  </a:lnTo>
                  <a:lnTo>
                    <a:pt x="1642" y="0"/>
                  </a:lnTo>
                  <a:lnTo>
                    <a:pt x="0" y="738"/>
                  </a:lnTo>
                  <a:lnTo>
                    <a:pt x="21" y="73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Freeform 128"/>
            <p:cNvSpPr>
              <a:spLocks/>
            </p:cNvSpPr>
            <p:nvPr/>
          </p:nvSpPr>
          <p:spPr bwMode="auto">
            <a:xfrm rot="10800000">
              <a:off x="59502" y="-2278656"/>
              <a:ext cx="1216562" cy="546842"/>
            </a:xfrm>
            <a:custGeom>
              <a:avLst/>
              <a:gdLst>
                <a:gd name="T0" fmla="*/ 24 w 1495"/>
                <a:gd name="T1" fmla="*/ 672 h 672"/>
                <a:gd name="T2" fmla="*/ 1495 w 1495"/>
                <a:gd name="T3" fmla="*/ 12 h 672"/>
                <a:gd name="T4" fmla="*/ 1495 w 1495"/>
                <a:gd name="T5" fmla="*/ 0 h 672"/>
                <a:gd name="T6" fmla="*/ 0 w 1495"/>
                <a:gd name="T7" fmla="*/ 672 h 672"/>
                <a:gd name="T8" fmla="*/ 24 w 1495"/>
                <a:gd name="T9" fmla="*/ 672 h 672"/>
              </a:gdLst>
              <a:ahLst/>
              <a:cxnLst>
                <a:cxn ang="0">
                  <a:pos x="T0" y="T1"/>
                </a:cxn>
                <a:cxn ang="0">
                  <a:pos x="T2" y="T3"/>
                </a:cxn>
                <a:cxn ang="0">
                  <a:pos x="T4" y="T5"/>
                </a:cxn>
                <a:cxn ang="0">
                  <a:pos x="T6" y="T7"/>
                </a:cxn>
                <a:cxn ang="0">
                  <a:pos x="T8" y="T9"/>
                </a:cxn>
              </a:cxnLst>
              <a:rect l="0" t="0" r="r" b="b"/>
              <a:pathLst>
                <a:path w="1495" h="672">
                  <a:moveTo>
                    <a:pt x="24" y="672"/>
                  </a:moveTo>
                  <a:lnTo>
                    <a:pt x="1495" y="12"/>
                  </a:lnTo>
                  <a:lnTo>
                    <a:pt x="1495" y="0"/>
                  </a:lnTo>
                  <a:lnTo>
                    <a:pt x="0" y="672"/>
                  </a:lnTo>
                  <a:lnTo>
                    <a:pt x="24" y="6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Freeform 129"/>
            <p:cNvSpPr>
              <a:spLocks/>
            </p:cNvSpPr>
            <p:nvPr/>
          </p:nvSpPr>
          <p:spPr bwMode="auto">
            <a:xfrm rot="10800000">
              <a:off x="59503" y="-2278657"/>
              <a:ext cx="1095313" cy="492321"/>
            </a:xfrm>
            <a:custGeom>
              <a:avLst/>
              <a:gdLst>
                <a:gd name="T0" fmla="*/ 24 w 1346"/>
                <a:gd name="T1" fmla="*/ 605 h 605"/>
                <a:gd name="T2" fmla="*/ 1346 w 1346"/>
                <a:gd name="T3" fmla="*/ 12 h 605"/>
                <a:gd name="T4" fmla="*/ 1346 w 1346"/>
                <a:gd name="T5" fmla="*/ 0 h 605"/>
                <a:gd name="T6" fmla="*/ 0 w 1346"/>
                <a:gd name="T7" fmla="*/ 605 h 605"/>
                <a:gd name="T8" fmla="*/ 24 w 1346"/>
                <a:gd name="T9" fmla="*/ 605 h 605"/>
              </a:gdLst>
              <a:ahLst/>
              <a:cxnLst>
                <a:cxn ang="0">
                  <a:pos x="T0" y="T1"/>
                </a:cxn>
                <a:cxn ang="0">
                  <a:pos x="T2" y="T3"/>
                </a:cxn>
                <a:cxn ang="0">
                  <a:pos x="T4" y="T5"/>
                </a:cxn>
                <a:cxn ang="0">
                  <a:pos x="T6" y="T7"/>
                </a:cxn>
                <a:cxn ang="0">
                  <a:pos x="T8" y="T9"/>
                </a:cxn>
              </a:cxnLst>
              <a:rect l="0" t="0" r="r" b="b"/>
              <a:pathLst>
                <a:path w="1346" h="605">
                  <a:moveTo>
                    <a:pt x="24" y="605"/>
                  </a:moveTo>
                  <a:lnTo>
                    <a:pt x="1346" y="12"/>
                  </a:lnTo>
                  <a:lnTo>
                    <a:pt x="1346" y="0"/>
                  </a:lnTo>
                  <a:lnTo>
                    <a:pt x="0" y="605"/>
                  </a:lnTo>
                  <a:lnTo>
                    <a:pt x="24" y="60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Freeform 130"/>
            <p:cNvSpPr>
              <a:spLocks/>
            </p:cNvSpPr>
            <p:nvPr/>
          </p:nvSpPr>
          <p:spPr bwMode="auto">
            <a:xfrm rot="10800000">
              <a:off x="59502" y="-2278657"/>
              <a:ext cx="974063" cy="438613"/>
            </a:xfrm>
            <a:custGeom>
              <a:avLst/>
              <a:gdLst>
                <a:gd name="T0" fmla="*/ 21 w 1197"/>
                <a:gd name="T1" fmla="*/ 539 h 539"/>
                <a:gd name="T2" fmla="*/ 1197 w 1197"/>
                <a:gd name="T3" fmla="*/ 12 h 539"/>
                <a:gd name="T4" fmla="*/ 1197 w 1197"/>
                <a:gd name="T5" fmla="*/ 0 h 539"/>
                <a:gd name="T6" fmla="*/ 0 w 1197"/>
                <a:gd name="T7" fmla="*/ 539 h 539"/>
                <a:gd name="T8" fmla="*/ 21 w 1197"/>
                <a:gd name="T9" fmla="*/ 539 h 539"/>
              </a:gdLst>
              <a:ahLst/>
              <a:cxnLst>
                <a:cxn ang="0">
                  <a:pos x="T0" y="T1"/>
                </a:cxn>
                <a:cxn ang="0">
                  <a:pos x="T2" y="T3"/>
                </a:cxn>
                <a:cxn ang="0">
                  <a:pos x="T4" y="T5"/>
                </a:cxn>
                <a:cxn ang="0">
                  <a:pos x="T6" y="T7"/>
                </a:cxn>
                <a:cxn ang="0">
                  <a:pos x="T8" y="T9"/>
                </a:cxn>
              </a:cxnLst>
              <a:rect l="0" t="0" r="r" b="b"/>
              <a:pathLst>
                <a:path w="1197" h="539">
                  <a:moveTo>
                    <a:pt x="21" y="539"/>
                  </a:moveTo>
                  <a:lnTo>
                    <a:pt x="1197" y="12"/>
                  </a:lnTo>
                  <a:lnTo>
                    <a:pt x="1197" y="0"/>
                  </a:lnTo>
                  <a:lnTo>
                    <a:pt x="0" y="539"/>
                  </a:lnTo>
                  <a:lnTo>
                    <a:pt x="21" y="53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Freeform 131"/>
            <p:cNvSpPr>
              <a:spLocks/>
            </p:cNvSpPr>
            <p:nvPr/>
          </p:nvSpPr>
          <p:spPr bwMode="auto">
            <a:xfrm rot="10800000">
              <a:off x="59503" y="-2278656"/>
              <a:ext cx="854441" cy="384092"/>
            </a:xfrm>
            <a:custGeom>
              <a:avLst/>
              <a:gdLst>
                <a:gd name="T0" fmla="*/ 23 w 1050"/>
                <a:gd name="T1" fmla="*/ 472 h 472"/>
                <a:gd name="T2" fmla="*/ 1050 w 1050"/>
                <a:gd name="T3" fmla="*/ 11 h 472"/>
                <a:gd name="T4" fmla="*/ 1050 w 1050"/>
                <a:gd name="T5" fmla="*/ 0 h 472"/>
                <a:gd name="T6" fmla="*/ 0 w 1050"/>
                <a:gd name="T7" fmla="*/ 472 h 472"/>
                <a:gd name="T8" fmla="*/ 23 w 1050"/>
                <a:gd name="T9" fmla="*/ 472 h 472"/>
              </a:gdLst>
              <a:ahLst/>
              <a:cxnLst>
                <a:cxn ang="0">
                  <a:pos x="T0" y="T1"/>
                </a:cxn>
                <a:cxn ang="0">
                  <a:pos x="T2" y="T3"/>
                </a:cxn>
                <a:cxn ang="0">
                  <a:pos x="T4" y="T5"/>
                </a:cxn>
                <a:cxn ang="0">
                  <a:pos x="T6" y="T7"/>
                </a:cxn>
                <a:cxn ang="0">
                  <a:pos x="T8" y="T9"/>
                </a:cxn>
              </a:cxnLst>
              <a:rect l="0" t="0" r="r" b="b"/>
              <a:pathLst>
                <a:path w="1050" h="472">
                  <a:moveTo>
                    <a:pt x="23" y="472"/>
                  </a:moveTo>
                  <a:lnTo>
                    <a:pt x="1050" y="11"/>
                  </a:lnTo>
                  <a:lnTo>
                    <a:pt x="1050" y="0"/>
                  </a:lnTo>
                  <a:lnTo>
                    <a:pt x="0" y="472"/>
                  </a:lnTo>
                  <a:lnTo>
                    <a:pt x="23" y="4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Freeform 132"/>
            <p:cNvSpPr>
              <a:spLocks/>
            </p:cNvSpPr>
            <p:nvPr/>
          </p:nvSpPr>
          <p:spPr bwMode="auto">
            <a:xfrm rot="10800000">
              <a:off x="59502" y="-2278656"/>
              <a:ext cx="733192" cy="330384"/>
            </a:xfrm>
            <a:custGeom>
              <a:avLst/>
              <a:gdLst>
                <a:gd name="T0" fmla="*/ 24 w 901"/>
                <a:gd name="T1" fmla="*/ 406 h 406"/>
                <a:gd name="T2" fmla="*/ 901 w 901"/>
                <a:gd name="T3" fmla="*/ 12 h 406"/>
                <a:gd name="T4" fmla="*/ 901 w 901"/>
                <a:gd name="T5" fmla="*/ 0 h 406"/>
                <a:gd name="T6" fmla="*/ 0 w 901"/>
                <a:gd name="T7" fmla="*/ 406 h 406"/>
                <a:gd name="T8" fmla="*/ 24 w 901"/>
                <a:gd name="T9" fmla="*/ 406 h 406"/>
              </a:gdLst>
              <a:ahLst/>
              <a:cxnLst>
                <a:cxn ang="0">
                  <a:pos x="T0" y="T1"/>
                </a:cxn>
                <a:cxn ang="0">
                  <a:pos x="T2" y="T3"/>
                </a:cxn>
                <a:cxn ang="0">
                  <a:pos x="T4" y="T5"/>
                </a:cxn>
                <a:cxn ang="0">
                  <a:pos x="T6" y="T7"/>
                </a:cxn>
                <a:cxn ang="0">
                  <a:pos x="T8" y="T9"/>
                </a:cxn>
              </a:cxnLst>
              <a:rect l="0" t="0" r="r" b="b"/>
              <a:pathLst>
                <a:path w="901" h="406">
                  <a:moveTo>
                    <a:pt x="24" y="406"/>
                  </a:moveTo>
                  <a:lnTo>
                    <a:pt x="901" y="12"/>
                  </a:lnTo>
                  <a:lnTo>
                    <a:pt x="901" y="0"/>
                  </a:lnTo>
                  <a:lnTo>
                    <a:pt x="0" y="406"/>
                  </a:lnTo>
                  <a:lnTo>
                    <a:pt x="24" y="40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Freeform 133"/>
            <p:cNvSpPr>
              <a:spLocks/>
            </p:cNvSpPr>
            <p:nvPr/>
          </p:nvSpPr>
          <p:spPr bwMode="auto">
            <a:xfrm rot="10800000">
              <a:off x="59503" y="-2278656"/>
              <a:ext cx="613570" cy="276676"/>
            </a:xfrm>
            <a:custGeom>
              <a:avLst/>
              <a:gdLst>
                <a:gd name="T0" fmla="*/ 23 w 754"/>
                <a:gd name="T1" fmla="*/ 340 h 340"/>
                <a:gd name="T2" fmla="*/ 754 w 754"/>
                <a:gd name="T3" fmla="*/ 12 h 340"/>
                <a:gd name="T4" fmla="*/ 754 w 754"/>
                <a:gd name="T5" fmla="*/ 0 h 340"/>
                <a:gd name="T6" fmla="*/ 0 w 754"/>
                <a:gd name="T7" fmla="*/ 340 h 340"/>
                <a:gd name="T8" fmla="*/ 23 w 754"/>
                <a:gd name="T9" fmla="*/ 340 h 340"/>
              </a:gdLst>
              <a:ahLst/>
              <a:cxnLst>
                <a:cxn ang="0">
                  <a:pos x="T0" y="T1"/>
                </a:cxn>
                <a:cxn ang="0">
                  <a:pos x="T2" y="T3"/>
                </a:cxn>
                <a:cxn ang="0">
                  <a:pos x="T4" y="T5"/>
                </a:cxn>
                <a:cxn ang="0">
                  <a:pos x="T6" y="T7"/>
                </a:cxn>
                <a:cxn ang="0">
                  <a:pos x="T8" y="T9"/>
                </a:cxn>
              </a:cxnLst>
              <a:rect l="0" t="0" r="r" b="b"/>
              <a:pathLst>
                <a:path w="754" h="340">
                  <a:moveTo>
                    <a:pt x="23" y="340"/>
                  </a:moveTo>
                  <a:lnTo>
                    <a:pt x="754" y="12"/>
                  </a:lnTo>
                  <a:lnTo>
                    <a:pt x="754" y="0"/>
                  </a:lnTo>
                  <a:lnTo>
                    <a:pt x="0" y="340"/>
                  </a:lnTo>
                  <a:lnTo>
                    <a:pt x="23" y="3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Freeform 134"/>
            <p:cNvSpPr>
              <a:spLocks/>
            </p:cNvSpPr>
            <p:nvPr/>
          </p:nvSpPr>
          <p:spPr bwMode="auto">
            <a:xfrm rot="10800000">
              <a:off x="59502" y="-2278657"/>
              <a:ext cx="492321" cy="222155"/>
            </a:xfrm>
            <a:custGeom>
              <a:avLst/>
              <a:gdLst>
                <a:gd name="T0" fmla="*/ 23 w 605"/>
                <a:gd name="T1" fmla="*/ 273 h 273"/>
                <a:gd name="T2" fmla="*/ 605 w 605"/>
                <a:gd name="T3" fmla="*/ 12 h 273"/>
                <a:gd name="T4" fmla="*/ 605 w 605"/>
                <a:gd name="T5" fmla="*/ 0 h 273"/>
                <a:gd name="T6" fmla="*/ 0 w 605"/>
                <a:gd name="T7" fmla="*/ 273 h 273"/>
                <a:gd name="T8" fmla="*/ 23 w 605"/>
                <a:gd name="T9" fmla="*/ 273 h 273"/>
              </a:gdLst>
              <a:ahLst/>
              <a:cxnLst>
                <a:cxn ang="0">
                  <a:pos x="T0" y="T1"/>
                </a:cxn>
                <a:cxn ang="0">
                  <a:pos x="T2" y="T3"/>
                </a:cxn>
                <a:cxn ang="0">
                  <a:pos x="T4" y="T5"/>
                </a:cxn>
                <a:cxn ang="0">
                  <a:pos x="T6" y="T7"/>
                </a:cxn>
                <a:cxn ang="0">
                  <a:pos x="T8" y="T9"/>
                </a:cxn>
              </a:cxnLst>
              <a:rect l="0" t="0" r="r" b="b"/>
              <a:pathLst>
                <a:path w="605" h="273">
                  <a:moveTo>
                    <a:pt x="23" y="273"/>
                  </a:moveTo>
                  <a:lnTo>
                    <a:pt x="605" y="12"/>
                  </a:lnTo>
                  <a:lnTo>
                    <a:pt x="605" y="0"/>
                  </a:lnTo>
                  <a:lnTo>
                    <a:pt x="0" y="273"/>
                  </a:lnTo>
                  <a:lnTo>
                    <a:pt x="23" y="27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Freeform 135"/>
            <p:cNvSpPr>
              <a:spLocks/>
            </p:cNvSpPr>
            <p:nvPr/>
          </p:nvSpPr>
          <p:spPr bwMode="auto">
            <a:xfrm rot="10800000">
              <a:off x="59503" y="-2278657"/>
              <a:ext cx="371072" cy="168447"/>
            </a:xfrm>
            <a:custGeom>
              <a:avLst/>
              <a:gdLst>
                <a:gd name="T0" fmla="*/ 21 w 456"/>
                <a:gd name="T1" fmla="*/ 207 h 207"/>
                <a:gd name="T2" fmla="*/ 456 w 456"/>
                <a:gd name="T3" fmla="*/ 12 h 207"/>
                <a:gd name="T4" fmla="*/ 456 w 456"/>
                <a:gd name="T5" fmla="*/ 0 h 207"/>
                <a:gd name="T6" fmla="*/ 0 w 456"/>
                <a:gd name="T7" fmla="*/ 207 h 207"/>
                <a:gd name="T8" fmla="*/ 21 w 456"/>
                <a:gd name="T9" fmla="*/ 207 h 207"/>
              </a:gdLst>
              <a:ahLst/>
              <a:cxnLst>
                <a:cxn ang="0">
                  <a:pos x="T0" y="T1"/>
                </a:cxn>
                <a:cxn ang="0">
                  <a:pos x="T2" y="T3"/>
                </a:cxn>
                <a:cxn ang="0">
                  <a:pos x="T4" y="T5"/>
                </a:cxn>
                <a:cxn ang="0">
                  <a:pos x="T6" y="T7"/>
                </a:cxn>
                <a:cxn ang="0">
                  <a:pos x="T8" y="T9"/>
                </a:cxn>
              </a:cxnLst>
              <a:rect l="0" t="0" r="r" b="b"/>
              <a:pathLst>
                <a:path w="456" h="207">
                  <a:moveTo>
                    <a:pt x="21" y="207"/>
                  </a:moveTo>
                  <a:lnTo>
                    <a:pt x="456" y="12"/>
                  </a:lnTo>
                  <a:lnTo>
                    <a:pt x="456" y="0"/>
                  </a:lnTo>
                  <a:lnTo>
                    <a:pt x="0" y="207"/>
                  </a:lnTo>
                  <a:lnTo>
                    <a:pt x="21" y="20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Freeform 136"/>
            <p:cNvSpPr>
              <a:spLocks/>
            </p:cNvSpPr>
            <p:nvPr/>
          </p:nvSpPr>
          <p:spPr bwMode="auto">
            <a:xfrm rot="10800000">
              <a:off x="59503" y="-2278656"/>
              <a:ext cx="252264" cy="113925"/>
            </a:xfrm>
            <a:custGeom>
              <a:avLst/>
              <a:gdLst>
                <a:gd name="T0" fmla="*/ 24 w 310"/>
                <a:gd name="T1" fmla="*/ 140 h 140"/>
                <a:gd name="T2" fmla="*/ 310 w 310"/>
                <a:gd name="T3" fmla="*/ 12 h 140"/>
                <a:gd name="T4" fmla="*/ 310 w 310"/>
                <a:gd name="T5" fmla="*/ 0 h 140"/>
                <a:gd name="T6" fmla="*/ 0 w 310"/>
                <a:gd name="T7" fmla="*/ 140 h 140"/>
                <a:gd name="T8" fmla="*/ 24 w 310"/>
                <a:gd name="T9" fmla="*/ 140 h 140"/>
              </a:gdLst>
              <a:ahLst/>
              <a:cxnLst>
                <a:cxn ang="0">
                  <a:pos x="T0" y="T1"/>
                </a:cxn>
                <a:cxn ang="0">
                  <a:pos x="T2" y="T3"/>
                </a:cxn>
                <a:cxn ang="0">
                  <a:pos x="T4" y="T5"/>
                </a:cxn>
                <a:cxn ang="0">
                  <a:pos x="T6" y="T7"/>
                </a:cxn>
                <a:cxn ang="0">
                  <a:pos x="T8" y="T9"/>
                </a:cxn>
              </a:cxnLst>
              <a:rect l="0" t="0" r="r" b="b"/>
              <a:pathLst>
                <a:path w="310" h="140">
                  <a:moveTo>
                    <a:pt x="24" y="140"/>
                  </a:moveTo>
                  <a:lnTo>
                    <a:pt x="310" y="12"/>
                  </a:lnTo>
                  <a:lnTo>
                    <a:pt x="310" y="0"/>
                  </a:lnTo>
                  <a:lnTo>
                    <a:pt x="0" y="140"/>
                  </a:lnTo>
                  <a:lnTo>
                    <a:pt x="24" y="1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Freeform 137"/>
            <p:cNvSpPr>
              <a:spLocks/>
            </p:cNvSpPr>
            <p:nvPr/>
          </p:nvSpPr>
          <p:spPr bwMode="auto">
            <a:xfrm rot="10800000">
              <a:off x="59503" y="-2278656"/>
              <a:ext cx="130201" cy="60218"/>
            </a:xfrm>
            <a:custGeom>
              <a:avLst/>
              <a:gdLst>
                <a:gd name="T0" fmla="*/ 23 w 160"/>
                <a:gd name="T1" fmla="*/ 74 h 74"/>
                <a:gd name="T2" fmla="*/ 160 w 160"/>
                <a:gd name="T3" fmla="*/ 12 h 74"/>
                <a:gd name="T4" fmla="*/ 160 w 160"/>
                <a:gd name="T5" fmla="*/ 0 h 74"/>
                <a:gd name="T6" fmla="*/ 0 w 160"/>
                <a:gd name="T7" fmla="*/ 74 h 74"/>
                <a:gd name="T8" fmla="*/ 23 w 160"/>
                <a:gd name="T9" fmla="*/ 74 h 74"/>
              </a:gdLst>
              <a:ahLst/>
              <a:cxnLst>
                <a:cxn ang="0">
                  <a:pos x="T0" y="T1"/>
                </a:cxn>
                <a:cxn ang="0">
                  <a:pos x="T2" y="T3"/>
                </a:cxn>
                <a:cxn ang="0">
                  <a:pos x="T4" y="T5"/>
                </a:cxn>
                <a:cxn ang="0">
                  <a:pos x="T6" y="T7"/>
                </a:cxn>
                <a:cxn ang="0">
                  <a:pos x="T8" y="T9"/>
                </a:cxn>
              </a:cxnLst>
              <a:rect l="0" t="0" r="r" b="b"/>
              <a:pathLst>
                <a:path w="160" h="74">
                  <a:moveTo>
                    <a:pt x="23" y="74"/>
                  </a:moveTo>
                  <a:lnTo>
                    <a:pt x="160" y="12"/>
                  </a:lnTo>
                  <a:lnTo>
                    <a:pt x="160" y="0"/>
                  </a:lnTo>
                  <a:lnTo>
                    <a:pt x="0" y="74"/>
                  </a:lnTo>
                  <a:lnTo>
                    <a:pt x="23" y="7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Freeform 138"/>
            <p:cNvSpPr>
              <a:spLocks/>
            </p:cNvSpPr>
            <p:nvPr/>
          </p:nvSpPr>
          <p:spPr bwMode="auto">
            <a:xfrm rot="10800000">
              <a:off x="59503" y="-2278656"/>
              <a:ext cx="11393" cy="6510"/>
            </a:xfrm>
            <a:custGeom>
              <a:avLst/>
              <a:gdLst>
                <a:gd name="T0" fmla="*/ 14 w 14"/>
                <a:gd name="T1" fmla="*/ 8 h 8"/>
                <a:gd name="T2" fmla="*/ 14 w 14"/>
                <a:gd name="T3" fmla="*/ 0 h 8"/>
                <a:gd name="T4" fmla="*/ 0 w 14"/>
                <a:gd name="T5" fmla="*/ 8 h 8"/>
                <a:gd name="T6" fmla="*/ 14 w 14"/>
                <a:gd name="T7" fmla="*/ 8 h 8"/>
              </a:gdLst>
              <a:ahLst/>
              <a:cxnLst>
                <a:cxn ang="0">
                  <a:pos x="T0" y="T1"/>
                </a:cxn>
                <a:cxn ang="0">
                  <a:pos x="T2" y="T3"/>
                </a:cxn>
                <a:cxn ang="0">
                  <a:pos x="T4" y="T5"/>
                </a:cxn>
                <a:cxn ang="0">
                  <a:pos x="T6" y="T7"/>
                </a:cxn>
              </a:cxnLst>
              <a:rect l="0" t="0" r="r" b="b"/>
              <a:pathLst>
                <a:path w="14" h="8">
                  <a:moveTo>
                    <a:pt x="14" y="8"/>
                  </a:moveTo>
                  <a:lnTo>
                    <a:pt x="14" y="0"/>
                  </a:lnTo>
                  <a:lnTo>
                    <a:pt x="0" y="8"/>
                  </a:lnTo>
                  <a:lnTo>
                    <a:pt x="14" y="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Freeform 113"/>
            <p:cNvSpPr>
              <a:spLocks/>
            </p:cNvSpPr>
            <p:nvPr/>
          </p:nvSpPr>
          <p:spPr bwMode="auto">
            <a:xfrm rot="10800000">
              <a:off x="59502" y="-2278656"/>
              <a:ext cx="3024723" cy="1357341"/>
            </a:xfrm>
            <a:custGeom>
              <a:avLst/>
              <a:gdLst>
                <a:gd name="T0" fmla="*/ 3717 w 3717"/>
                <a:gd name="T1" fmla="*/ 0 h 1668"/>
                <a:gd name="T2" fmla="*/ 0 w 3717"/>
                <a:gd name="T3" fmla="*/ 1668 h 1668"/>
                <a:gd name="T4" fmla="*/ 23 w 3717"/>
                <a:gd name="T5" fmla="*/ 1668 h 1668"/>
                <a:gd name="T6" fmla="*/ 3717 w 3717"/>
                <a:gd name="T7" fmla="*/ 12 h 1668"/>
                <a:gd name="T8" fmla="*/ 3717 w 3717"/>
                <a:gd name="T9" fmla="*/ 0 h 1668"/>
              </a:gdLst>
              <a:ahLst/>
              <a:cxnLst>
                <a:cxn ang="0">
                  <a:pos x="T0" y="T1"/>
                </a:cxn>
                <a:cxn ang="0">
                  <a:pos x="T2" y="T3"/>
                </a:cxn>
                <a:cxn ang="0">
                  <a:pos x="T4" y="T5"/>
                </a:cxn>
                <a:cxn ang="0">
                  <a:pos x="T6" y="T7"/>
                </a:cxn>
                <a:cxn ang="0">
                  <a:pos x="T8" y="T9"/>
                </a:cxn>
              </a:cxnLst>
              <a:rect l="0" t="0" r="r" b="b"/>
              <a:pathLst>
                <a:path w="3717" h="1668">
                  <a:moveTo>
                    <a:pt x="3717" y="0"/>
                  </a:moveTo>
                  <a:lnTo>
                    <a:pt x="0" y="1668"/>
                  </a:lnTo>
                  <a:lnTo>
                    <a:pt x="23" y="1668"/>
                  </a:lnTo>
                  <a:lnTo>
                    <a:pt x="3717" y="12"/>
                  </a:lnTo>
                  <a:lnTo>
                    <a:pt x="371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7" name="グループ化 6"/>
          <p:cNvGrpSpPr/>
          <p:nvPr userDrawn="1"/>
        </p:nvGrpSpPr>
        <p:grpSpPr>
          <a:xfrm>
            <a:off x="6348" y="10076"/>
            <a:ext cx="1450041" cy="4132733"/>
            <a:chOff x="-2848591" y="10076"/>
            <a:chExt cx="1450041" cy="4132733"/>
          </a:xfrm>
        </p:grpSpPr>
        <p:sp>
          <p:nvSpPr>
            <p:cNvPr id="194" name="Freeform 5"/>
            <p:cNvSpPr>
              <a:spLocks/>
            </p:cNvSpPr>
            <p:nvPr userDrawn="1"/>
          </p:nvSpPr>
          <p:spPr bwMode="auto">
            <a:xfrm rot="10800000">
              <a:off x="-2333325" y="10077"/>
              <a:ext cx="934775" cy="4132732"/>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Freeform 6"/>
            <p:cNvSpPr>
              <a:spLocks/>
            </p:cNvSpPr>
            <p:nvPr userDrawn="1"/>
          </p:nvSpPr>
          <p:spPr bwMode="auto">
            <a:xfrm rot="10800000">
              <a:off x="-2373061"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Freeform 7"/>
            <p:cNvSpPr>
              <a:spLocks/>
            </p:cNvSpPr>
            <p:nvPr userDrawn="1"/>
          </p:nvSpPr>
          <p:spPr bwMode="auto">
            <a:xfrm rot="10800000">
              <a:off x="-2412797"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Freeform 8"/>
            <p:cNvSpPr>
              <a:spLocks/>
            </p:cNvSpPr>
            <p:nvPr userDrawn="1"/>
          </p:nvSpPr>
          <p:spPr bwMode="auto">
            <a:xfrm rot="10800000">
              <a:off x="-2452533" y="10077"/>
              <a:ext cx="934123" cy="4132732"/>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Freeform 9"/>
            <p:cNvSpPr>
              <a:spLocks/>
            </p:cNvSpPr>
            <p:nvPr userDrawn="1"/>
          </p:nvSpPr>
          <p:spPr bwMode="auto">
            <a:xfrm rot="10800000">
              <a:off x="-2492269" y="10077"/>
              <a:ext cx="934123" cy="4132732"/>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Freeform 10"/>
            <p:cNvSpPr>
              <a:spLocks/>
            </p:cNvSpPr>
            <p:nvPr userDrawn="1"/>
          </p:nvSpPr>
          <p:spPr bwMode="auto">
            <a:xfrm rot="10800000">
              <a:off x="-2532657" y="10077"/>
              <a:ext cx="934775" cy="4132732"/>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Freeform 11"/>
            <p:cNvSpPr>
              <a:spLocks/>
            </p:cNvSpPr>
            <p:nvPr userDrawn="1"/>
          </p:nvSpPr>
          <p:spPr bwMode="auto">
            <a:xfrm rot="10800000">
              <a:off x="-2572392"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Freeform 12"/>
            <p:cNvSpPr>
              <a:spLocks/>
            </p:cNvSpPr>
            <p:nvPr userDrawn="1"/>
          </p:nvSpPr>
          <p:spPr bwMode="auto">
            <a:xfrm rot="10800000">
              <a:off x="-2612129"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Freeform 13"/>
            <p:cNvSpPr>
              <a:spLocks/>
            </p:cNvSpPr>
            <p:nvPr userDrawn="1"/>
          </p:nvSpPr>
          <p:spPr bwMode="auto">
            <a:xfrm rot="10800000">
              <a:off x="-2651865" y="10077"/>
              <a:ext cx="934123" cy="4132732"/>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 name="Freeform 14"/>
            <p:cNvSpPr>
              <a:spLocks/>
            </p:cNvSpPr>
            <p:nvPr userDrawn="1"/>
          </p:nvSpPr>
          <p:spPr bwMode="auto">
            <a:xfrm rot="10800000">
              <a:off x="-2691601" y="10077"/>
              <a:ext cx="934123" cy="4132732"/>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 name="Freeform 15"/>
            <p:cNvSpPr>
              <a:spLocks/>
            </p:cNvSpPr>
            <p:nvPr userDrawn="1"/>
          </p:nvSpPr>
          <p:spPr bwMode="auto">
            <a:xfrm rot="10800000">
              <a:off x="-2731337" y="10077"/>
              <a:ext cx="934123" cy="4132732"/>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Freeform 16"/>
            <p:cNvSpPr>
              <a:spLocks/>
            </p:cNvSpPr>
            <p:nvPr userDrawn="1"/>
          </p:nvSpPr>
          <p:spPr bwMode="auto">
            <a:xfrm rot="10800000">
              <a:off x="-2771724"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Freeform 17"/>
            <p:cNvSpPr>
              <a:spLocks/>
            </p:cNvSpPr>
            <p:nvPr userDrawn="1"/>
          </p:nvSpPr>
          <p:spPr bwMode="auto">
            <a:xfrm rot="10800000">
              <a:off x="-2811460"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Freeform 18"/>
            <p:cNvSpPr>
              <a:spLocks/>
            </p:cNvSpPr>
            <p:nvPr userDrawn="1"/>
          </p:nvSpPr>
          <p:spPr bwMode="auto">
            <a:xfrm rot="10800000">
              <a:off x="-2848591" y="10077"/>
              <a:ext cx="931518" cy="4132732"/>
            </a:xfrm>
            <a:custGeom>
              <a:avLst/>
              <a:gdLst>
                <a:gd name="T0" fmla="*/ 1430 w 1430"/>
                <a:gd name="T1" fmla="*/ 0 h 3242"/>
                <a:gd name="T2" fmla="*/ 1426 w 1430"/>
                <a:gd name="T3" fmla="*/ 0 h 3242"/>
                <a:gd name="T4" fmla="*/ 0 w 1430"/>
                <a:gd name="T5" fmla="*/ 3242 h 3242"/>
                <a:gd name="T6" fmla="*/ 9 w 1430"/>
                <a:gd name="T7" fmla="*/ 3242 h 3242"/>
                <a:gd name="T8" fmla="*/ 1430 w 1430"/>
                <a:gd name="T9" fmla="*/ 10 h 3242"/>
                <a:gd name="T10" fmla="*/ 1430 w 1430"/>
                <a:gd name="T11" fmla="*/ 0 h 3242"/>
              </a:gdLst>
              <a:ahLst/>
              <a:cxnLst>
                <a:cxn ang="0">
                  <a:pos x="T0" y="T1"/>
                </a:cxn>
                <a:cxn ang="0">
                  <a:pos x="T2" y="T3"/>
                </a:cxn>
                <a:cxn ang="0">
                  <a:pos x="T4" y="T5"/>
                </a:cxn>
                <a:cxn ang="0">
                  <a:pos x="T6" y="T7"/>
                </a:cxn>
                <a:cxn ang="0">
                  <a:pos x="T8" y="T9"/>
                </a:cxn>
                <a:cxn ang="0">
                  <a:pos x="T10" y="T11"/>
                </a:cxn>
              </a:cxnLst>
              <a:rect l="0" t="0" r="r" b="b"/>
              <a:pathLst>
                <a:path w="1430" h="3242">
                  <a:moveTo>
                    <a:pt x="1430" y="0"/>
                  </a:moveTo>
                  <a:lnTo>
                    <a:pt x="1426" y="0"/>
                  </a:lnTo>
                  <a:lnTo>
                    <a:pt x="0" y="3242"/>
                  </a:lnTo>
                  <a:lnTo>
                    <a:pt x="9" y="3242"/>
                  </a:lnTo>
                  <a:lnTo>
                    <a:pt x="1430" y="10"/>
                  </a:lnTo>
                  <a:lnTo>
                    <a:pt x="143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Freeform 19"/>
            <p:cNvSpPr>
              <a:spLocks/>
            </p:cNvSpPr>
            <p:nvPr userDrawn="1"/>
          </p:nvSpPr>
          <p:spPr bwMode="auto">
            <a:xfrm rot="10800000">
              <a:off x="-2848591" y="10077"/>
              <a:ext cx="891782" cy="3967015"/>
            </a:xfrm>
            <a:custGeom>
              <a:avLst/>
              <a:gdLst>
                <a:gd name="T0" fmla="*/ 1369 w 1369"/>
                <a:gd name="T1" fmla="*/ 0 h 3112"/>
                <a:gd name="T2" fmla="*/ 0 w 1369"/>
                <a:gd name="T3" fmla="*/ 3112 h 3112"/>
                <a:gd name="T4" fmla="*/ 10 w 1369"/>
                <a:gd name="T5" fmla="*/ 3112 h 3112"/>
                <a:gd name="T6" fmla="*/ 1369 w 1369"/>
                <a:gd name="T7" fmla="*/ 19 h 3112"/>
                <a:gd name="T8" fmla="*/ 1369 w 1369"/>
                <a:gd name="T9" fmla="*/ 0 h 3112"/>
              </a:gdLst>
              <a:ahLst/>
              <a:cxnLst>
                <a:cxn ang="0">
                  <a:pos x="T0" y="T1"/>
                </a:cxn>
                <a:cxn ang="0">
                  <a:pos x="T2" y="T3"/>
                </a:cxn>
                <a:cxn ang="0">
                  <a:pos x="T4" y="T5"/>
                </a:cxn>
                <a:cxn ang="0">
                  <a:pos x="T6" y="T7"/>
                </a:cxn>
                <a:cxn ang="0">
                  <a:pos x="T8" y="T9"/>
                </a:cxn>
              </a:cxnLst>
              <a:rect l="0" t="0" r="r" b="b"/>
              <a:pathLst>
                <a:path w="1369" h="3112">
                  <a:moveTo>
                    <a:pt x="1369" y="0"/>
                  </a:moveTo>
                  <a:lnTo>
                    <a:pt x="0" y="3112"/>
                  </a:lnTo>
                  <a:lnTo>
                    <a:pt x="10" y="3112"/>
                  </a:lnTo>
                  <a:lnTo>
                    <a:pt x="1369" y="19"/>
                  </a:lnTo>
                  <a:lnTo>
                    <a:pt x="136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Freeform 20"/>
            <p:cNvSpPr>
              <a:spLocks/>
            </p:cNvSpPr>
            <p:nvPr userDrawn="1"/>
          </p:nvSpPr>
          <p:spPr bwMode="auto">
            <a:xfrm rot="10800000">
              <a:off x="-2848591" y="10077"/>
              <a:ext cx="852045" cy="3788550"/>
            </a:xfrm>
            <a:custGeom>
              <a:avLst/>
              <a:gdLst>
                <a:gd name="T0" fmla="*/ 1308 w 1308"/>
                <a:gd name="T1" fmla="*/ 0 h 2972"/>
                <a:gd name="T2" fmla="*/ 0 w 1308"/>
                <a:gd name="T3" fmla="*/ 2972 h 2972"/>
                <a:gd name="T4" fmla="*/ 10 w 1308"/>
                <a:gd name="T5" fmla="*/ 2972 h 2972"/>
                <a:gd name="T6" fmla="*/ 1308 w 1308"/>
                <a:gd name="T7" fmla="*/ 19 h 2972"/>
                <a:gd name="T8" fmla="*/ 1308 w 1308"/>
                <a:gd name="T9" fmla="*/ 0 h 2972"/>
              </a:gdLst>
              <a:ahLst/>
              <a:cxnLst>
                <a:cxn ang="0">
                  <a:pos x="T0" y="T1"/>
                </a:cxn>
                <a:cxn ang="0">
                  <a:pos x="T2" y="T3"/>
                </a:cxn>
                <a:cxn ang="0">
                  <a:pos x="T4" y="T5"/>
                </a:cxn>
                <a:cxn ang="0">
                  <a:pos x="T6" y="T7"/>
                </a:cxn>
                <a:cxn ang="0">
                  <a:pos x="T8" y="T9"/>
                </a:cxn>
              </a:cxnLst>
              <a:rect l="0" t="0" r="r" b="b"/>
              <a:pathLst>
                <a:path w="1308" h="2972">
                  <a:moveTo>
                    <a:pt x="1308" y="0"/>
                  </a:moveTo>
                  <a:lnTo>
                    <a:pt x="0" y="2972"/>
                  </a:lnTo>
                  <a:lnTo>
                    <a:pt x="10" y="2972"/>
                  </a:lnTo>
                  <a:lnTo>
                    <a:pt x="1308" y="19"/>
                  </a:lnTo>
                  <a:lnTo>
                    <a:pt x="130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Freeform 21"/>
            <p:cNvSpPr>
              <a:spLocks/>
            </p:cNvSpPr>
            <p:nvPr userDrawn="1"/>
          </p:nvSpPr>
          <p:spPr bwMode="auto">
            <a:xfrm rot="10800000">
              <a:off x="-2848591" y="10077"/>
              <a:ext cx="812310" cy="3611361"/>
            </a:xfrm>
            <a:custGeom>
              <a:avLst/>
              <a:gdLst>
                <a:gd name="T0" fmla="*/ 1247 w 1247"/>
                <a:gd name="T1" fmla="*/ 0 h 2833"/>
                <a:gd name="T2" fmla="*/ 0 w 1247"/>
                <a:gd name="T3" fmla="*/ 2833 h 2833"/>
                <a:gd name="T4" fmla="*/ 10 w 1247"/>
                <a:gd name="T5" fmla="*/ 2833 h 2833"/>
                <a:gd name="T6" fmla="*/ 1247 w 1247"/>
                <a:gd name="T7" fmla="*/ 19 h 2833"/>
                <a:gd name="T8" fmla="*/ 1247 w 1247"/>
                <a:gd name="T9" fmla="*/ 0 h 2833"/>
              </a:gdLst>
              <a:ahLst/>
              <a:cxnLst>
                <a:cxn ang="0">
                  <a:pos x="T0" y="T1"/>
                </a:cxn>
                <a:cxn ang="0">
                  <a:pos x="T2" y="T3"/>
                </a:cxn>
                <a:cxn ang="0">
                  <a:pos x="T4" y="T5"/>
                </a:cxn>
                <a:cxn ang="0">
                  <a:pos x="T6" y="T7"/>
                </a:cxn>
                <a:cxn ang="0">
                  <a:pos x="T8" y="T9"/>
                </a:cxn>
              </a:cxnLst>
              <a:rect l="0" t="0" r="r" b="b"/>
              <a:pathLst>
                <a:path w="1247" h="2833">
                  <a:moveTo>
                    <a:pt x="1247" y="0"/>
                  </a:moveTo>
                  <a:lnTo>
                    <a:pt x="0" y="2833"/>
                  </a:lnTo>
                  <a:lnTo>
                    <a:pt x="10" y="2833"/>
                  </a:lnTo>
                  <a:lnTo>
                    <a:pt x="1247" y="19"/>
                  </a:lnTo>
                  <a:lnTo>
                    <a:pt x="124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Freeform 22"/>
            <p:cNvSpPr>
              <a:spLocks/>
            </p:cNvSpPr>
            <p:nvPr userDrawn="1"/>
          </p:nvSpPr>
          <p:spPr bwMode="auto">
            <a:xfrm rot="10800000">
              <a:off x="-2848591" y="10077"/>
              <a:ext cx="771922" cy="3432896"/>
            </a:xfrm>
            <a:custGeom>
              <a:avLst/>
              <a:gdLst>
                <a:gd name="T0" fmla="*/ 1185 w 1185"/>
                <a:gd name="T1" fmla="*/ 0 h 2693"/>
                <a:gd name="T2" fmla="*/ 0 w 1185"/>
                <a:gd name="T3" fmla="*/ 2693 h 2693"/>
                <a:gd name="T4" fmla="*/ 9 w 1185"/>
                <a:gd name="T5" fmla="*/ 2693 h 2693"/>
                <a:gd name="T6" fmla="*/ 1185 w 1185"/>
                <a:gd name="T7" fmla="*/ 19 h 2693"/>
                <a:gd name="T8" fmla="*/ 1185 w 1185"/>
                <a:gd name="T9" fmla="*/ 0 h 2693"/>
              </a:gdLst>
              <a:ahLst/>
              <a:cxnLst>
                <a:cxn ang="0">
                  <a:pos x="T0" y="T1"/>
                </a:cxn>
                <a:cxn ang="0">
                  <a:pos x="T2" y="T3"/>
                </a:cxn>
                <a:cxn ang="0">
                  <a:pos x="T4" y="T5"/>
                </a:cxn>
                <a:cxn ang="0">
                  <a:pos x="T6" y="T7"/>
                </a:cxn>
                <a:cxn ang="0">
                  <a:pos x="T8" y="T9"/>
                </a:cxn>
              </a:cxnLst>
              <a:rect l="0" t="0" r="r" b="b"/>
              <a:pathLst>
                <a:path w="1185" h="2693">
                  <a:moveTo>
                    <a:pt x="1185" y="0"/>
                  </a:moveTo>
                  <a:lnTo>
                    <a:pt x="0" y="2693"/>
                  </a:lnTo>
                  <a:lnTo>
                    <a:pt x="9" y="2693"/>
                  </a:lnTo>
                  <a:lnTo>
                    <a:pt x="1185" y="19"/>
                  </a:lnTo>
                  <a:lnTo>
                    <a:pt x="118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Freeform 23"/>
            <p:cNvSpPr>
              <a:spLocks/>
            </p:cNvSpPr>
            <p:nvPr userDrawn="1"/>
          </p:nvSpPr>
          <p:spPr bwMode="auto">
            <a:xfrm rot="10800000">
              <a:off x="-2848591" y="10077"/>
              <a:ext cx="732186" cy="3258255"/>
            </a:xfrm>
            <a:custGeom>
              <a:avLst/>
              <a:gdLst>
                <a:gd name="T0" fmla="*/ 1124 w 1124"/>
                <a:gd name="T1" fmla="*/ 0 h 2556"/>
                <a:gd name="T2" fmla="*/ 0 w 1124"/>
                <a:gd name="T3" fmla="*/ 2556 h 2556"/>
                <a:gd name="T4" fmla="*/ 9 w 1124"/>
                <a:gd name="T5" fmla="*/ 2556 h 2556"/>
                <a:gd name="T6" fmla="*/ 1124 w 1124"/>
                <a:gd name="T7" fmla="*/ 19 h 2556"/>
                <a:gd name="T8" fmla="*/ 1124 w 1124"/>
                <a:gd name="T9" fmla="*/ 0 h 2556"/>
              </a:gdLst>
              <a:ahLst/>
              <a:cxnLst>
                <a:cxn ang="0">
                  <a:pos x="T0" y="T1"/>
                </a:cxn>
                <a:cxn ang="0">
                  <a:pos x="T2" y="T3"/>
                </a:cxn>
                <a:cxn ang="0">
                  <a:pos x="T4" y="T5"/>
                </a:cxn>
                <a:cxn ang="0">
                  <a:pos x="T6" y="T7"/>
                </a:cxn>
                <a:cxn ang="0">
                  <a:pos x="T8" y="T9"/>
                </a:cxn>
              </a:cxnLst>
              <a:rect l="0" t="0" r="r" b="b"/>
              <a:pathLst>
                <a:path w="1124" h="2556">
                  <a:moveTo>
                    <a:pt x="1124" y="0"/>
                  </a:moveTo>
                  <a:lnTo>
                    <a:pt x="0" y="2556"/>
                  </a:lnTo>
                  <a:lnTo>
                    <a:pt x="9" y="2556"/>
                  </a:lnTo>
                  <a:lnTo>
                    <a:pt x="1124" y="19"/>
                  </a:lnTo>
                  <a:lnTo>
                    <a:pt x="112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Freeform 24"/>
            <p:cNvSpPr>
              <a:spLocks/>
            </p:cNvSpPr>
            <p:nvPr userDrawn="1"/>
          </p:nvSpPr>
          <p:spPr bwMode="auto">
            <a:xfrm rot="10800000">
              <a:off x="-2848591" y="10077"/>
              <a:ext cx="692450" cy="3079791"/>
            </a:xfrm>
            <a:custGeom>
              <a:avLst/>
              <a:gdLst>
                <a:gd name="T0" fmla="*/ 1063 w 1063"/>
                <a:gd name="T1" fmla="*/ 0 h 2416"/>
                <a:gd name="T2" fmla="*/ 0 w 1063"/>
                <a:gd name="T3" fmla="*/ 2416 h 2416"/>
                <a:gd name="T4" fmla="*/ 10 w 1063"/>
                <a:gd name="T5" fmla="*/ 2416 h 2416"/>
                <a:gd name="T6" fmla="*/ 1063 w 1063"/>
                <a:gd name="T7" fmla="*/ 19 h 2416"/>
                <a:gd name="T8" fmla="*/ 1063 w 1063"/>
                <a:gd name="T9" fmla="*/ 0 h 2416"/>
              </a:gdLst>
              <a:ahLst/>
              <a:cxnLst>
                <a:cxn ang="0">
                  <a:pos x="T0" y="T1"/>
                </a:cxn>
                <a:cxn ang="0">
                  <a:pos x="T2" y="T3"/>
                </a:cxn>
                <a:cxn ang="0">
                  <a:pos x="T4" y="T5"/>
                </a:cxn>
                <a:cxn ang="0">
                  <a:pos x="T6" y="T7"/>
                </a:cxn>
                <a:cxn ang="0">
                  <a:pos x="T8" y="T9"/>
                </a:cxn>
              </a:cxnLst>
              <a:rect l="0" t="0" r="r" b="b"/>
              <a:pathLst>
                <a:path w="1063" h="2416">
                  <a:moveTo>
                    <a:pt x="1063" y="0"/>
                  </a:moveTo>
                  <a:lnTo>
                    <a:pt x="0" y="2416"/>
                  </a:lnTo>
                  <a:lnTo>
                    <a:pt x="10" y="2416"/>
                  </a:lnTo>
                  <a:lnTo>
                    <a:pt x="1063" y="19"/>
                  </a:lnTo>
                  <a:lnTo>
                    <a:pt x="106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Freeform 25"/>
            <p:cNvSpPr>
              <a:spLocks/>
            </p:cNvSpPr>
            <p:nvPr userDrawn="1"/>
          </p:nvSpPr>
          <p:spPr bwMode="auto">
            <a:xfrm rot="10800000">
              <a:off x="-2848591" y="10077"/>
              <a:ext cx="652714" cy="2902601"/>
            </a:xfrm>
            <a:custGeom>
              <a:avLst/>
              <a:gdLst>
                <a:gd name="T0" fmla="*/ 1002 w 1002"/>
                <a:gd name="T1" fmla="*/ 0 h 2277"/>
                <a:gd name="T2" fmla="*/ 0 w 1002"/>
                <a:gd name="T3" fmla="*/ 2277 h 2277"/>
                <a:gd name="T4" fmla="*/ 10 w 1002"/>
                <a:gd name="T5" fmla="*/ 2277 h 2277"/>
                <a:gd name="T6" fmla="*/ 1002 w 1002"/>
                <a:gd name="T7" fmla="*/ 20 h 2277"/>
                <a:gd name="T8" fmla="*/ 1002 w 1002"/>
                <a:gd name="T9" fmla="*/ 0 h 2277"/>
              </a:gdLst>
              <a:ahLst/>
              <a:cxnLst>
                <a:cxn ang="0">
                  <a:pos x="T0" y="T1"/>
                </a:cxn>
                <a:cxn ang="0">
                  <a:pos x="T2" y="T3"/>
                </a:cxn>
                <a:cxn ang="0">
                  <a:pos x="T4" y="T5"/>
                </a:cxn>
                <a:cxn ang="0">
                  <a:pos x="T6" y="T7"/>
                </a:cxn>
                <a:cxn ang="0">
                  <a:pos x="T8" y="T9"/>
                </a:cxn>
              </a:cxnLst>
              <a:rect l="0" t="0" r="r" b="b"/>
              <a:pathLst>
                <a:path w="1002" h="2277">
                  <a:moveTo>
                    <a:pt x="1002" y="0"/>
                  </a:moveTo>
                  <a:lnTo>
                    <a:pt x="0" y="2277"/>
                  </a:lnTo>
                  <a:lnTo>
                    <a:pt x="10" y="2277"/>
                  </a:lnTo>
                  <a:lnTo>
                    <a:pt x="1002" y="20"/>
                  </a:lnTo>
                  <a:lnTo>
                    <a:pt x="100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Freeform 26"/>
            <p:cNvSpPr>
              <a:spLocks/>
            </p:cNvSpPr>
            <p:nvPr userDrawn="1"/>
          </p:nvSpPr>
          <p:spPr bwMode="auto">
            <a:xfrm rot="10800000">
              <a:off x="-2848591" y="10077"/>
              <a:ext cx="612978" cy="2724136"/>
            </a:xfrm>
            <a:custGeom>
              <a:avLst/>
              <a:gdLst>
                <a:gd name="T0" fmla="*/ 941 w 941"/>
                <a:gd name="T1" fmla="*/ 0 h 2137"/>
                <a:gd name="T2" fmla="*/ 0 w 941"/>
                <a:gd name="T3" fmla="*/ 2137 h 2137"/>
                <a:gd name="T4" fmla="*/ 10 w 941"/>
                <a:gd name="T5" fmla="*/ 2137 h 2137"/>
                <a:gd name="T6" fmla="*/ 941 w 941"/>
                <a:gd name="T7" fmla="*/ 19 h 2137"/>
                <a:gd name="T8" fmla="*/ 941 w 941"/>
                <a:gd name="T9" fmla="*/ 0 h 2137"/>
              </a:gdLst>
              <a:ahLst/>
              <a:cxnLst>
                <a:cxn ang="0">
                  <a:pos x="T0" y="T1"/>
                </a:cxn>
                <a:cxn ang="0">
                  <a:pos x="T2" y="T3"/>
                </a:cxn>
                <a:cxn ang="0">
                  <a:pos x="T4" y="T5"/>
                </a:cxn>
                <a:cxn ang="0">
                  <a:pos x="T6" y="T7"/>
                </a:cxn>
                <a:cxn ang="0">
                  <a:pos x="T8" y="T9"/>
                </a:cxn>
              </a:cxnLst>
              <a:rect l="0" t="0" r="r" b="b"/>
              <a:pathLst>
                <a:path w="941" h="2137">
                  <a:moveTo>
                    <a:pt x="941" y="0"/>
                  </a:moveTo>
                  <a:lnTo>
                    <a:pt x="0" y="2137"/>
                  </a:lnTo>
                  <a:lnTo>
                    <a:pt x="10" y="2137"/>
                  </a:lnTo>
                  <a:lnTo>
                    <a:pt x="941" y="19"/>
                  </a:lnTo>
                  <a:lnTo>
                    <a:pt x="94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Freeform 27"/>
            <p:cNvSpPr>
              <a:spLocks/>
            </p:cNvSpPr>
            <p:nvPr userDrawn="1"/>
          </p:nvSpPr>
          <p:spPr bwMode="auto">
            <a:xfrm rot="10800000">
              <a:off x="-2848591" y="10077"/>
              <a:ext cx="572590" cy="2546946"/>
            </a:xfrm>
            <a:custGeom>
              <a:avLst/>
              <a:gdLst>
                <a:gd name="T0" fmla="*/ 879 w 879"/>
                <a:gd name="T1" fmla="*/ 0 h 1998"/>
                <a:gd name="T2" fmla="*/ 0 w 879"/>
                <a:gd name="T3" fmla="*/ 1998 h 1998"/>
                <a:gd name="T4" fmla="*/ 9 w 879"/>
                <a:gd name="T5" fmla="*/ 1998 h 1998"/>
                <a:gd name="T6" fmla="*/ 879 w 879"/>
                <a:gd name="T7" fmla="*/ 20 h 1998"/>
                <a:gd name="T8" fmla="*/ 879 w 879"/>
                <a:gd name="T9" fmla="*/ 0 h 1998"/>
              </a:gdLst>
              <a:ahLst/>
              <a:cxnLst>
                <a:cxn ang="0">
                  <a:pos x="T0" y="T1"/>
                </a:cxn>
                <a:cxn ang="0">
                  <a:pos x="T2" y="T3"/>
                </a:cxn>
                <a:cxn ang="0">
                  <a:pos x="T4" y="T5"/>
                </a:cxn>
                <a:cxn ang="0">
                  <a:pos x="T6" y="T7"/>
                </a:cxn>
                <a:cxn ang="0">
                  <a:pos x="T8" y="T9"/>
                </a:cxn>
              </a:cxnLst>
              <a:rect l="0" t="0" r="r" b="b"/>
              <a:pathLst>
                <a:path w="879" h="1998">
                  <a:moveTo>
                    <a:pt x="879" y="0"/>
                  </a:moveTo>
                  <a:lnTo>
                    <a:pt x="0" y="1998"/>
                  </a:lnTo>
                  <a:lnTo>
                    <a:pt x="9" y="1998"/>
                  </a:lnTo>
                  <a:lnTo>
                    <a:pt x="879" y="20"/>
                  </a:lnTo>
                  <a:lnTo>
                    <a:pt x="87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Freeform 28"/>
            <p:cNvSpPr>
              <a:spLocks/>
            </p:cNvSpPr>
            <p:nvPr userDrawn="1"/>
          </p:nvSpPr>
          <p:spPr bwMode="auto">
            <a:xfrm rot="10800000">
              <a:off x="-2848591" y="10077"/>
              <a:ext cx="532854" cy="2371031"/>
            </a:xfrm>
            <a:custGeom>
              <a:avLst/>
              <a:gdLst>
                <a:gd name="T0" fmla="*/ 818 w 818"/>
                <a:gd name="T1" fmla="*/ 0 h 1860"/>
                <a:gd name="T2" fmla="*/ 0 w 818"/>
                <a:gd name="T3" fmla="*/ 1860 h 1860"/>
                <a:gd name="T4" fmla="*/ 9 w 818"/>
                <a:gd name="T5" fmla="*/ 1860 h 1860"/>
                <a:gd name="T6" fmla="*/ 818 w 818"/>
                <a:gd name="T7" fmla="*/ 19 h 1860"/>
                <a:gd name="T8" fmla="*/ 818 w 818"/>
                <a:gd name="T9" fmla="*/ 0 h 1860"/>
              </a:gdLst>
              <a:ahLst/>
              <a:cxnLst>
                <a:cxn ang="0">
                  <a:pos x="T0" y="T1"/>
                </a:cxn>
                <a:cxn ang="0">
                  <a:pos x="T2" y="T3"/>
                </a:cxn>
                <a:cxn ang="0">
                  <a:pos x="T4" y="T5"/>
                </a:cxn>
                <a:cxn ang="0">
                  <a:pos x="T6" y="T7"/>
                </a:cxn>
                <a:cxn ang="0">
                  <a:pos x="T8" y="T9"/>
                </a:cxn>
              </a:cxnLst>
              <a:rect l="0" t="0" r="r" b="b"/>
              <a:pathLst>
                <a:path w="818" h="1860">
                  <a:moveTo>
                    <a:pt x="818" y="0"/>
                  </a:moveTo>
                  <a:lnTo>
                    <a:pt x="0" y="1860"/>
                  </a:lnTo>
                  <a:lnTo>
                    <a:pt x="9" y="1860"/>
                  </a:lnTo>
                  <a:lnTo>
                    <a:pt x="818" y="19"/>
                  </a:lnTo>
                  <a:lnTo>
                    <a:pt x="81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29"/>
            <p:cNvSpPr>
              <a:spLocks/>
            </p:cNvSpPr>
            <p:nvPr userDrawn="1"/>
          </p:nvSpPr>
          <p:spPr bwMode="auto">
            <a:xfrm rot="10800000">
              <a:off x="-2848591" y="10077"/>
              <a:ext cx="493118" cy="2192566"/>
            </a:xfrm>
            <a:custGeom>
              <a:avLst/>
              <a:gdLst>
                <a:gd name="T0" fmla="*/ 757 w 757"/>
                <a:gd name="T1" fmla="*/ 0 h 1720"/>
                <a:gd name="T2" fmla="*/ 0 w 757"/>
                <a:gd name="T3" fmla="*/ 1720 h 1720"/>
                <a:gd name="T4" fmla="*/ 10 w 757"/>
                <a:gd name="T5" fmla="*/ 1720 h 1720"/>
                <a:gd name="T6" fmla="*/ 757 w 757"/>
                <a:gd name="T7" fmla="*/ 19 h 1720"/>
                <a:gd name="T8" fmla="*/ 757 w 757"/>
                <a:gd name="T9" fmla="*/ 0 h 1720"/>
              </a:gdLst>
              <a:ahLst/>
              <a:cxnLst>
                <a:cxn ang="0">
                  <a:pos x="T0" y="T1"/>
                </a:cxn>
                <a:cxn ang="0">
                  <a:pos x="T2" y="T3"/>
                </a:cxn>
                <a:cxn ang="0">
                  <a:pos x="T4" y="T5"/>
                </a:cxn>
                <a:cxn ang="0">
                  <a:pos x="T6" y="T7"/>
                </a:cxn>
                <a:cxn ang="0">
                  <a:pos x="T8" y="T9"/>
                </a:cxn>
              </a:cxnLst>
              <a:rect l="0" t="0" r="r" b="b"/>
              <a:pathLst>
                <a:path w="757" h="1720">
                  <a:moveTo>
                    <a:pt x="757" y="0"/>
                  </a:moveTo>
                  <a:lnTo>
                    <a:pt x="0" y="1720"/>
                  </a:lnTo>
                  <a:lnTo>
                    <a:pt x="10" y="1720"/>
                  </a:lnTo>
                  <a:lnTo>
                    <a:pt x="757" y="19"/>
                  </a:lnTo>
                  <a:lnTo>
                    <a:pt x="75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30"/>
            <p:cNvSpPr>
              <a:spLocks/>
            </p:cNvSpPr>
            <p:nvPr userDrawn="1"/>
          </p:nvSpPr>
          <p:spPr bwMode="auto">
            <a:xfrm rot="10800000">
              <a:off x="-2848591" y="10076"/>
              <a:ext cx="453382" cy="2015377"/>
            </a:xfrm>
            <a:custGeom>
              <a:avLst/>
              <a:gdLst>
                <a:gd name="T0" fmla="*/ 696 w 696"/>
                <a:gd name="T1" fmla="*/ 0 h 1581"/>
                <a:gd name="T2" fmla="*/ 0 w 696"/>
                <a:gd name="T3" fmla="*/ 1581 h 1581"/>
                <a:gd name="T4" fmla="*/ 10 w 696"/>
                <a:gd name="T5" fmla="*/ 1581 h 1581"/>
                <a:gd name="T6" fmla="*/ 696 w 696"/>
                <a:gd name="T7" fmla="*/ 19 h 1581"/>
                <a:gd name="T8" fmla="*/ 696 w 696"/>
                <a:gd name="T9" fmla="*/ 0 h 1581"/>
              </a:gdLst>
              <a:ahLst/>
              <a:cxnLst>
                <a:cxn ang="0">
                  <a:pos x="T0" y="T1"/>
                </a:cxn>
                <a:cxn ang="0">
                  <a:pos x="T2" y="T3"/>
                </a:cxn>
                <a:cxn ang="0">
                  <a:pos x="T4" y="T5"/>
                </a:cxn>
                <a:cxn ang="0">
                  <a:pos x="T6" y="T7"/>
                </a:cxn>
                <a:cxn ang="0">
                  <a:pos x="T8" y="T9"/>
                </a:cxn>
              </a:cxnLst>
              <a:rect l="0" t="0" r="r" b="b"/>
              <a:pathLst>
                <a:path w="696" h="1581">
                  <a:moveTo>
                    <a:pt x="696" y="0"/>
                  </a:moveTo>
                  <a:lnTo>
                    <a:pt x="0" y="1581"/>
                  </a:lnTo>
                  <a:lnTo>
                    <a:pt x="10" y="1581"/>
                  </a:lnTo>
                  <a:lnTo>
                    <a:pt x="696" y="19"/>
                  </a:lnTo>
                  <a:lnTo>
                    <a:pt x="69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Freeform 31"/>
            <p:cNvSpPr>
              <a:spLocks/>
            </p:cNvSpPr>
            <p:nvPr userDrawn="1"/>
          </p:nvSpPr>
          <p:spPr bwMode="auto">
            <a:xfrm rot="10800000">
              <a:off x="-2848591" y="10076"/>
              <a:ext cx="413646" cy="1836912"/>
            </a:xfrm>
            <a:custGeom>
              <a:avLst/>
              <a:gdLst>
                <a:gd name="T0" fmla="*/ 635 w 635"/>
                <a:gd name="T1" fmla="*/ 0 h 1441"/>
                <a:gd name="T2" fmla="*/ 0 w 635"/>
                <a:gd name="T3" fmla="*/ 1441 h 1441"/>
                <a:gd name="T4" fmla="*/ 10 w 635"/>
                <a:gd name="T5" fmla="*/ 1441 h 1441"/>
                <a:gd name="T6" fmla="*/ 635 w 635"/>
                <a:gd name="T7" fmla="*/ 19 h 1441"/>
                <a:gd name="T8" fmla="*/ 635 w 635"/>
                <a:gd name="T9" fmla="*/ 0 h 1441"/>
              </a:gdLst>
              <a:ahLst/>
              <a:cxnLst>
                <a:cxn ang="0">
                  <a:pos x="T0" y="T1"/>
                </a:cxn>
                <a:cxn ang="0">
                  <a:pos x="T2" y="T3"/>
                </a:cxn>
                <a:cxn ang="0">
                  <a:pos x="T4" y="T5"/>
                </a:cxn>
                <a:cxn ang="0">
                  <a:pos x="T6" y="T7"/>
                </a:cxn>
                <a:cxn ang="0">
                  <a:pos x="T8" y="T9"/>
                </a:cxn>
              </a:cxnLst>
              <a:rect l="0" t="0" r="r" b="b"/>
              <a:pathLst>
                <a:path w="635" h="1441">
                  <a:moveTo>
                    <a:pt x="635" y="0"/>
                  </a:moveTo>
                  <a:lnTo>
                    <a:pt x="0" y="1441"/>
                  </a:lnTo>
                  <a:lnTo>
                    <a:pt x="10" y="1441"/>
                  </a:lnTo>
                  <a:lnTo>
                    <a:pt x="635" y="19"/>
                  </a:lnTo>
                  <a:lnTo>
                    <a:pt x="63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Freeform 32"/>
            <p:cNvSpPr>
              <a:spLocks/>
            </p:cNvSpPr>
            <p:nvPr userDrawn="1"/>
          </p:nvSpPr>
          <p:spPr bwMode="auto">
            <a:xfrm rot="10800000">
              <a:off x="-2848591" y="10077"/>
              <a:ext cx="373259" cy="1659722"/>
            </a:xfrm>
            <a:custGeom>
              <a:avLst/>
              <a:gdLst>
                <a:gd name="T0" fmla="*/ 573 w 573"/>
                <a:gd name="T1" fmla="*/ 0 h 1302"/>
                <a:gd name="T2" fmla="*/ 0 w 573"/>
                <a:gd name="T3" fmla="*/ 1302 h 1302"/>
                <a:gd name="T4" fmla="*/ 9 w 573"/>
                <a:gd name="T5" fmla="*/ 1302 h 1302"/>
                <a:gd name="T6" fmla="*/ 573 w 573"/>
                <a:gd name="T7" fmla="*/ 19 h 1302"/>
                <a:gd name="T8" fmla="*/ 573 w 573"/>
                <a:gd name="T9" fmla="*/ 0 h 1302"/>
              </a:gdLst>
              <a:ahLst/>
              <a:cxnLst>
                <a:cxn ang="0">
                  <a:pos x="T0" y="T1"/>
                </a:cxn>
                <a:cxn ang="0">
                  <a:pos x="T2" y="T3"/>
                </a:cxn>
                <a:cxn ang="0">
                  <a:pos x="T4" y="T5"/>
                </a:cxn>
                <a:cxn ang="0">
                  <a:pos x="T6" y="T7"/>
                </a:cxn>
                <a:cxn ang="0">
                  <a:pos x="T8" y="T9"/>
                </a:cxn>
              </a:cxnLst>
              <a:rect l="0" t="0" r="r" b="b"/>
              <a:pathLst>
                <a:path w="573" h="1302">
                  <a:moveTo>
                    <a:pt x="573" y="0"/>
                  </a:moveTo>
                  <a:lnTo>
                    <a:pt x="0" y="1302"/>
                  </a:lnTo>
                  <a:lnTo>
                    <a:pt x="9" y="1302"/>
                  </a:lnTo>
                  <a:lnTo>
                    <a:pt x="573" y="19"/>
                  </a:lnTo>
                  <a:lnTo>
                    <a:pt x="57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Freeform 33"/>
            <p:cNvSpPr>
              <a:spLocks/>
            </p:cNvSpPr>
            <p:nvPr userDrawn="1"/>
          </p:nvSpPr>
          <p:spPr bwMode="auto">
            <a:xfrm rot="10800000">
              <a:off x="-2848591" y="10077"/>
              <a:ext cx="333522" cy="1483806"/>
            </a:xfrm>
            <a:custGeom>
              <a:avLst/>
              <a:gdLst>
                <a:gd name="T0" fmla="*/ 512 w 512"/>
                <a:gd name="T1" fmla="*/ 0 h 1164"/>
                <a:gd name="T2" fmla="*/ 0 w 512"/>
                <a:gd name="T3" fmla="*/ 1164 h 1164"/>
                <a:gd name="T4" fmla="*/ 9 w 512"/>
                <a:gd name="T5" fmla="*/ 1164 h 1164"/>
                <a:gd name="T6" fmla="*/ 512 w 512"/>
                <a:gd name="T7" fmla="*/ 19 h 1164"/>
                <a:gd name="T8" fmla="*/ 512 w 512"/>
                <a:gd name="T9" fmla="*/ 0 h 1164"/>
              </a:gdLst>
              <a:ahLst/>
              <a:cxnLst>
                <a:cxn ang="0">
                  <a:pos x="T0" y="T1"/>
                </a:cxn>
                <a:cxn ang="0">
                  <a:pos x="T2" y="T3"/>
                </a:cxn>
                <a:cxn ang="0">
                  <a:pos x="T4" y="T5"/>
                </a:cxn>
                <a:cxn ang="0">
                  <a:pos x="T6" y="T7"/>
                </a:cxn>
                <a:cxn ang="0">
                  <a:pos x="T8" y="T9"/>
                </a:cxn>
              </a:cxnLst>
              <a:rect l="0" t="0" r="r" b="b"/>
              <a:pathLst>
                <a:path w="512" h="1164">
                  <a:moveTo>
                    <a:pt x="512" y="0"/>
                  </a:moveTo>
                  <a:lnTo>
                    <a:pt x="0" y="1164"/>
                  </a:lnTo>
                  <a:lnTo>
                    <a:pt x="9" y="1164"/>
                  </a:lnTo>
                  <a:lnTo>
                    <a:pt x="512" y="19"/>
                  </a:lnTo>
                  <a:lnTo>
                    <a:pt x="51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Freeform 34"/>
            <p:cNvSpPr>
              <a:spLocks/>
            </p:cNvSpPr>
            <p:nvPr userDrawn="1"/>
          </p:nvSpPr>
          <p:spPr bwMode="auto">
            <a:xfrm rot="10800000">
              <a:off x="-2848591" y="10076"/>
              <a:ext cx="293787" cy="1306617"/>
            </a:xfrm>
            <a:custGeom>
              <a:avLst/>
              <a:gdLst>
                <a:gd name="T0" fmla="*/ 451 w 451"/>
                <a:gd name="T1" fmla="*/ 0 h 1025"/>
                <a:gd name="T2" fmla="*/ 0 w 451"/>
                <a:gd name="T3" fmla="*/ 1025 h 1025"/>
                <a:gd name="T4" fmla="*/ 9 w 451"/>
                <a:gd name="T5" fmla="*/ 1025 h 1025"/>
                <a:gd name="T6" fmla="*/ 451 w 451"/>
                <a:gd name="T7" fmla="*/ 19 h 1025"/>
                <a:gd name="T8" fmla="*/ 451 w 451"/>
                <a:gd name="T9" fmla="*/ 0 h 1025"/>
              </a:gdLst>
              <a:ahLst/>
              <a:cxnLst>
                <a:cxn ang="0">
                  <a:pos x="T0" y="T1"/>
                </a:cxn>
                <a:cxn ang="0">
                  <a:pos x="T2" y="T3"/>
                </a:cxn>
                <a:cxn ang="0">
                  <a:pos x="T4" y="T5"/>
                </a:cxn>
                <a:cxn ang="0">
                  <a:pos x="T6" y="T7"/>
                </a:cxn>
                <a:cxn ang="0">
                  <a:pos x="T8" y="T9"/>
                </a:cxn>
              </a:cxnLst>
              <a:rect l="0" t="0" r="r" b="b"/>
              <a:pathLst>
                <a:path w="451" h="1025">
                  <a:moveTo>
                    <a:pt x="451" y="0"/>
                  </a:moveTo>
                  <a:lnTo>
                    <a:pt x="0" y="1025"/>
                  </a:lnTo>
                  <a:lnTo>
                    <a:pt x="9" y="1025"/>
                  </a:lnTo>
                  <a:lnTo>
                    <a:pt x="451" y="19"/>
                  </a:lnTo>
                  <a:lnTo>
                    <a:pt x="45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Freeform 35"/>
            <p:cNvSpPr>
              <a:spLocks/>
            </p:cNvSpPr>
            <p:nvPr userDrawn="1"/>
          </p:nvSpPr>
          <p:spPr bwMode="auto">
            <a:xfrm rot="10800000">
              <a:off x="-2848591" y="10076"/>
              <a:ext cx="254050" cy="1128152"/>
            </a:xfrm>
            <a:custGeom>
              <a:avLst/>
              <a:gdLst>
                <a:gd name="T0" fmla="*/ 390 w 390"/>
                <a:gd name="T1" fmla="*/ 0 h 885"/>
                <a:gd name="T2" fmla="*/ 0 w 390"/>
                <a:gd name="T3" fmla="*/ 885 h 885"/>
                <a:gd name="T4" fmla="*/ 10 w 390"/>
                <a:gd name="T5" fmla="*/ 885 h 885"/>
                <a:gd name="T6" fmla="*/ 390 w 390"/>
                <a:gd name="T7" fmla="*/ 19 h 885"/>
                <a:gd name="T8" fmla="*/ 390 w 390"/>
                <a:gd name="T9" fmla="*/ 0 h 885"/>
              </a:gdLst>
              <a:ahLst/>
              <a:cxnLst>
                <a:cxn ang="0">
                  <a:pos x="T0" y="T1"/>
                </a:cxn>
                <a:cxn ang="0">
                  <a:pos x="T2" y="T3"/>
                </a:cxn>
                <a:cxn ang="0">
                  <a:pos x="T4" y="T5"/>
                </a:cxn>
                <a:cxn ang="0">
                  <a:pos x="T6" y="T7"/>
                </a:cxn>
                <a:cxn ang="0">
                  <a:pos x="T8" y="T9"/>
                </a:cxn>
              </a:cxnLst>
              <a:rect l="0" t="0" r="r" b="b"/>
              <a:pathLst>
                <a:path w="390" h="885">
                  <a:moveTo>
                    <a:pt x="390" y="0"/>
                  </a:moveTo>
                  <a:lnTo>
                    <a:pt x="0" y="885"/>
                  </a:lnTo>
                  <a:lnTo>
                    <a:pt x="10" y="885"/>
                  </a:lnTo>
                  <a:lnTo>
                    <a:pt x="390" y="19"/>
                  </a:lnTo>
                  <a:lnTo>
                    <a:pt x="39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Freeform 36"/>
            <p:cNvSpPr>
              <a:spLocks/>
            </p:cNvSpPr>
            <p:nvPr userDrawn="1"/>
          </p:nvSpPr>
          <p:spPr bwMode="auto">
            <a:xfrm rot="10800000">
              <a:off x="-2848591" y="10077"/>
              <a:ext cx="214314" cy="950962"/>
            </a:xfrm>
            <a:custGeom>
              <a:avLst/>
              <a:gdLst>
                <a:gd name="T0" fmla="*/ 329 w 329"/>
                <a:gd name="T1" fmla="*/ 0 h 746"/>
                <a:gd name="T2" fmla="*/ 0 w 329"/>
                <a:gd name="T3" fmla="*/ 746 h 746"/>
                <a:gd name="T4" fmla="*/ 10 w 329"/>
                <a:gd name="T5" fmla="*/ 746 h 746"/>
                <a:gd name="T6" fmla="*/ 329 w 329"/>
                <a:gd name="T7" fmla="*/ 20 h 746"/>
                <a:gd name="T8" fmla="*/ 329 w 329"/>
                <a:gd name="T9" fmla="*/ 0 h 746"/>
              </a:gdLst>
              <a:ahLst/>
              <a:cxnLst>
                <a:cxn ang="0">
                  <a:pos x="T0" y="T1"/>
                </a:cxn>
                <a:cxn ang="0">
                  <a:pos x="T2" y="T3"/>
                </a:cxn>
                <a:cxn ang="0">
                  <a:pos x="T4" y="T5"/>
                </a:cxn>
                <a:cxn ang="0">
                  <a:pos x="T6" y="T7"/>
                </a:cxn>
                <a:cxn ang="0">
                  <a:pos x="T8" y="T9"/>
                </a:cxn>
              </a:cxnLst>
              <a:rect l="0" t="0" r="r" b="b"/>
              <a:pathLst>
                <a:path w="329" h="746">
                  <a:moveTo>
                    <a:pt x="329" y="0"/>
                  </a:moveTo>
                  <a:lnTo>
                    <a:pt x="0" y="746"/>
                  </a:lnTo>
                  <a:lnTo>
                    <a:pt x="10" y="746"/>
                  </a:lnTo>
                  <a:lnTo>
                    <a:pt x="329" y="20"/>
                  </a:lnTo>
                  <a:lnTo>
                    <a:pt x="32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Freeform 37"/>
            <p:cNvSpPr>
              <a:spLocks/>
            </p:cNvSpPr>
            <p:nvPr userDrawn="1"/>
          </p:nvSpPr>
          <p:spPr bwMode="auto">
            <a:xfrm rot="10800000">
              <a:off x="-2848591" y="10077"/>
              <a:ext cx="174578" cy="772497"/>
            </a:xfrm>
            <a:custGeom>
              <a:avLst/>
              <a:gdLst>
                <a:gd name="T0" fmla="*/ 268 w 268"/>
                <a:gd name="T1" fmla="*/ 0 h 606"/>
                <a:gd name="T2" fmla="*/ 0 w 268"/>
                <a:gd name="T3" fmla="*/ 606 h 606"/>
                <a:gd name="T4" fmla="*/ 10 w 268"/>
                <a:gd name="T5" fmla="*/ 606 h 606"/>
                <a:gd name="T6" fmla="*/ 268 w 268"/>
                <a:gd name="T7" fmla="*/ 19 h 606"/>
                <a:gd name="T8" fmla="*/ 268 w 268"/>
                <a:gd name="T9" fmla="*/ 0 h 606"/>
              </a:gdLst>
              <a:ahLst/>
              <a:cxnLst>
                <a:cxn ang="0">
                  <a:pos x="T0" y="T1"/>
                </a:cxn>
                <a:cxn ang="0">
                  <a:pos x="T2" y="T3"/>
                </a:cxn>
                <a:cxn ang="0">
                  <a:pos x="T4" y="T5"/>
                </a:cxn>
                <a:cxn ang="0">
                  <a:pos x="T6" y="T7"/>
                </a:cxn>
                <a:cxn ang="0">
                  <a:pos x="T8" y="T9"/>
                </a:cxn>
              </a:cxnLst>
              <a:rect l="0" t="0" r="r" b="b"/>
              <a:pathLst>
                <a:path w="268" h="606">
                  <a:moveTo>
                    <a:pt x="268" y="0"/>
                  </a:moveTo>
                  <a:lnTo>
                    <a:pt x="0" y="606"/>
                  </a:lnTo>
                  <a:lnTo>
                    <a:pt x="10" y="606"/>
                  </a:lnTo>
                  <a:lnTo>
                    <a:pt x="268" y="19"/>
                  </a:lnTo>
                  <a:lnTo>
                    <a:pt x="26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Freeform 38"/>
            <p:cNvSpPr>
              <a:spLocks/>
            </p:cNvSpPr>
            <p:nvPr userDrawn="1"/>
          </p:nvSpPr>
          <p:spPr bwMode="auto">
            <a:xfrm rot="10800000">
              <a:off x="-2848591" y="10077"/>
              <a:ext cx="134191" cy="596582"/>
            </a:xfrm>
            <a:custGeom>
              <a:avLst/>
              <a:gdLst>
                <a:gd name="T0" fmla="*/ 206 w 206"/>
                <a:gd name="T1" fmla="*/ 0 h 468"/>
                <a:gd name="T2" fmla="*/ 0 w 206"/>
                <a:gd name="T3" fmla="*/ 468 h 468"/>
                <a:gd name="T4" fmla="*/ 9 w 206"/>
                <a:gd name="T5" fmla="*/ 468 h 468"/>
                <a:gd name="T6" fmla="*/ 206 w 206"/>
                <a:gd name="T7" fmla="*/ 19 h 468"/>
                <a:gd name="T8" fmla="*/ 206 w 206"/>
                <a:gd name="T9" fmla="*/ 0 h 468"/>
              </a:gdLst>
              <a:ahLst/>
              <a:cxnLst>
                <a:cxn ang="0">
                  <a:pos x="T0" y="T1"/>
                </a:cxn>
                <a:cxn ang="0">
                  <a:pos x="T2" y="T3"/>
                </a:cxn>
                <a:cxn ang="0">
                  <a:pos x="T4" y="T5"/>
                </a:cxn>
                <a:cxn ang="0">
                  <a:pos x="T6" y="T7"/>
                </a:cxn>
                <a:cxn ang="0">
                  <a:pos x="T8" y="T9"/>
                </a:cxn>
              </a:cxnLst>
              <a:rect l="0" t="0" r="r" b="b"/>
              <a:pathLst>
                <a:path w="206" h="468">
                  <a:moveTo>
                    <a:pt x="206" y="0"/>
                  </a:moveTo>
                  <a:lnTo>
                    <a:pt x="0" y="468"/>
                  </a:lnTo>
                  <a:lnTo>
                    <a:pt x="9" y="468"/>
                  </a:lnTo>
                  <a:lnTo>
                    <a:pt x="206" y="19"/>
                  </a:lnTo>
                  <a:lnTo>
                    <a:pt x="20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Freeform 39"/>
            <p:cNvSpPr>
              <a:spLocks/>
            </p:cNvSpPr>
            <p:nvPr userDrawn="1"/>
          </p:nvSpPr>
          <p:spPr bwMode="auto">
            <a:xfrm rot="10800000">
              <a:off x="-2848591" y="10076"/>
              <a:ext cx="94455" cy="419392"/>
            </a:xfrm>
            <a:custGeom>
              <a:avLst/>
              <a:gdLst>
                <a:gd name="T0" fmla="*/ 145 w 145"/>
                <a:gd name="T1" fmla="*/ 0 h 329"/>
                <a:gd name="T2" fmla="*/ 0 w 145"/>
                <a:gd name="T3" fmla="*/ 329 h 329"/>
                <a:gd name="T4" fmla="*/ 9 w 145"/>
                <a:gd name="T5" fmla="*/ 329 h 329"/>
                <a:gd name="T6" fmla="*/ 145 w 145"/>
                <a:gd name="T7" fmla="*/ 19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9" y="329"/>
                  </a:lnTo>
                  <a:lnTo>
                    <a:pt x="145" y="19"/>
                  </a:lnTo>
                  <a:lnTo>
                    <a:pt x="14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Freeform 40"/>
            <p:cNvSpPr>
              <a:spLocks/>
            </p:cNvSpPr>
            <p:nvPr userDrawn="1"/>
          </p:nvSpPr>
          <p:spPr bwMode="auto">
            <a:xfrm rot="10800000">
              <a:off x="-2848591" y="10076"/>
              <a:ext cx="54719" cy="240928"/>
            </a:xfrm>
            <a:custGeom>
              <a:avLst/>
              <a:gdLst>
                <a:gd name="T0" fmla="*/ 84 w 84"/>
                <a:gd name="T1" fmla="*/ 0 h 189"/>
                <a:gd name="T2" fmla="*/ 0 w 84"/>
                <a:gd name="T3" fmla="*/ 189 h 189"/>
                <a:gd name="T4" fmla="*/ 10 w 84"/>
                <a:gd name="T5" fmla="*/ 189 h 189"/>
                <a:gd name="T6" fmla="*/ 84 w 84"/>
                <a:gd name="T7" fmla="*/ 19 h 189"/>
                <a:gd name="T8" fmla="*/ 84 w 84"/>
                <a:gd name="T9" fmla="*/ 0 h 189"/>
              </a:gdLst>
              <a:ahLst/>
              <a:cxnLst>
                <a:cxn ang="0">
                  <a:pos x="T0" y="T1"/>
                </a:cxn>
                <a:cxn ang="0">
                  <a:pos x="T2" y="T3"/>
                </a:cxn>
                <a:cxn ang="0">
                  <a:pos x="T4" y="T5"/>
                </a:cxn>
                <a:cxn ang="0">
                  <a:pos x="T6" y="T7"/>
                </a:cxn>
                <a:cxn ang="0">
                  <a:pos x="T8" y="T9"/>
                </a:cxn>
              </a:cxnLst>
              <a:rect l="0" t="0" r="r" b="b"/>
              <a:pathLst>
                <a:path w="84" h="189">
                  <a:moveTo>
                    <a:pt x="84" y="0"/>
                  </a:moveTo>
                  <a:lnTo>
                    <a:pt x="0" y="189"/>
                  </a:lnTo>
                  <a:lnTo>
                    <a:pt x="10" y="189"/>
                  </a:lnTo>
                  <a:lnTo>
                    <a:pt x="84" y="19"/>
                  </a:lnTo>
                  <a:lnTo>
                    <a:pt x="8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Freeform 41"/>
            <p:cNvSpPr>
              <a:spLocks/>
            </p:cNvSpPr>
            <p:nvPr userDrawn="1"/>
          </p:nvSpPr>
          <p:spPr bwMode="auto">
            <a:xfrm rot="10800000">
              <a:off x="-2848591" y="10077"/>
              <a:ext cx="14983" cy="63737"/>
            </a:xfrm>
            <a:custGeom>
              <a:avLst/>
              <a:gdLst>
                <a:gd name="T0" fmla="*/ 23 w 23"/>
                <a:gd name="T1" fmla="*/ 19 h 50"/>
                <a:gd name="T2" fmla="*/ 23 w 23"/>
                <a:gd name="T3" fmla="*/ 0 h 50"/>
                <a:gd name="T4" fmla="*/ 0 w 23"/>
                <a:gd name="T5" fmla="*/ 50 h 50"/>
                <a:gd name="T6" fmla="*/ 10 w 23"/>
                <a:gd name="T7" fmla="*/ 50 h 50"/>
                <a:gd name="T8" fmla="*/ 23 w 23"/>
                <a:gd name="T9" fmla="*/ 19 h 50"/>
              </a:gdLst>
              <a:ahLst/>
              <a:cxnLst>
                <a:cxn ang="0">
                  <a:pos x="T0" y="T1"/>
                </a:cxn>
                <a:cxn ang="0">
                  <a:pos x="T2" y="T3"/>
                </a:cxn>
                <a:cxn ang="0">
                  <a:pos x="T4" y="T5"/>
                </a:cxn>
                <a:cxn ang="0">
                  <a:pos x="T6" y="T7"/>
                </a:cxn>
                <a:cxn ang="0">
                  <a:pos x="T8" y="T9"/>
                </a:cxn>
              </a:cxnLst>
              <a:rect l="0" t="0" r="r" b="b"/>
              <a:pathLst>
                <a:path w="23" h="50">
                  <a:moveTo>
                    <a:pt x="23" y="19"/>
                  </a:moveTo>
                  <a:lnTo>
                    <a:pt x="23" y="0"/>
                  </a:lnTo>
                  <a:lnTo>
                    <a:pt x="0" y="50"/>
                  </a:lnTo>
                  <a:lnTo>
                    <a:pt x="10" y="50"/>
                  </a:lnTo>
                  <a:lnTo>
                    <a:pt x="23" y="1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4" name="正方形/長方形 3"/>
          <p:cNvSpPr/>
          <p:nvPr userDrawn="1"/>
        </p:nvSpPr>
        <p:spPr>
          <a:xfrm>
            <a:off x="0" y="1734900"/>
            <a:ext cx="9144000" cy="1042756"/>
          </a:xfrm>
          <a:prstGeom prst="rect">
            <a:avLst/>
          </a:prstGeom>
          <a:solidFill>
            <a:schemeClr val="bg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2000" b="1" dirty="0" smtClean="0">
              <a:effectLst>
                <a:outerShdw blurRad="38100" dist="38100" dir="2700000" algn="tl">
                  <a:srgbClr val="000000">
                    <a:alpha val="43137"/>
                  </a:srgbClr>
                </a:outerShdw>
              </a:effectLst>
            </a:endParaRPr>
          </a:p>
        </p:txBody>
      </p:sp>
      <p:sp>
        <p:nvSpPr>
          <p:cNvPr id="10" name="タイトル 9"/>
          <p:cNvSpPr>
            <a:spLocks noGrp="1"/>
          </p:cNvSpPr>
          <p:nvPr userDrawn="1">
            <p:ph type="title" hasCustomPrompt="1"/>
          </p:nvPr>
        </p:nvSpPr>
        <p:spPr>
          <a:xfrm>
            <a:off x="287200" y="1896971"/>
            <a:ext cx="8553652" cy="792088"/>
          </a:xfrm>
        </p:spPr>
        <p:txBody>
          <a:bodyPr>
            <a:noAutofit/>
          </a:bodyPr>
          <a:lstStyle>
            <a:lvl1pPr algn="ctr">
              <a:defRPr sz="3600">
                <a:solidFill>
                  <a:srgbClr val="012D76"/>
                </a:solidFill>
              </a:defRPr>
            </a:lvl1pPr>
          </a:lstStyle>
          <a:p>
            <a:r>
              <a:rPr kumimoji="1" lang="ja-JP" altLang="en-US" dirty="0" smtClean="0"/>
              <a:t>スライドのタイトル</a:t>
            </a:r>
            <a:endParaRPr kumimoji="1" lang="ja-JP" altLang="en-US" dirty="0"/>
          </a:p>
        </p:txBody>
      </p:sp>
    </p:spTree>
    <p:extLst>
      <p:ext uri="{BB962C8B-B14F-4D97-AF65-F5344CB8AC3E}">
        <p14:creationId xmlns:p14="http://schemas.microsoft.com/office/powerpoint/2010/main" val="40167171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コンテンツ（平文）必読">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2F3CB053-F4D1-45A0-9BC1-6558E31FC661}"/>
              </a:ext>
            </a:extLst>
          </p:cNvPr>
          <p:cNvSpPr>
            <a:spLocks/>
          </p:cNvSpPr>
          <p:nvPr userDrawn="1"/>
        </p:nvSpPr>
        <p:spPr bwMode="auto">
          <a:xfrm>
            <a:off x="7596336" y="15638"/>
            <a:ext cx="1548000" cy="1548000"/>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rgbClr val="FFFF00"/>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ja-JP" altLang="en-US" b="1" dirty="0" smtClean="0">
                <a:solidFill>
                  <a:schemeClr val="tx1">
                    <a:lumMod val="75000"/>
                    <a:lumOff val="25000"/>
                  </a:schemeClr>
                </a:solidFill>
                <a:latin typeface="+mn-lt"/>
                <a:cs typeface="Teko Medium" panose="02000000000000000000" pitchFamily="2" charset="0"/>
              </a:rPr>
              <a:t>必読</a:t>
            </a:r>
            <a:endParaRPr lang="ja-JP" altLang="en-US" b="1" dirty="0">
              <a:solidFill>
                <a:schemeClr val="tx1">
                  <a:lumMod val="75000"/>
                  <a:lumOff val="25000"/>
                </a:schemeClr>
              </a:solidFill>
              <a:latin typeface="+mn-lt"/>
              <a:cs typeface="Teko Medium" panose="02000000000000000000" pitchFamily="2" charset="0"/>
            </a:endParaRPr>
          </a:p>
        </p:txBody>
      </p:sp>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2488" y="-20538"/>
            <a:ext cx="612000" cy="481158"/>
          </a:xfrm>
          <a:prstGeom prst="rect">
            <a:avLst/>
          </a:prstGeom>
        </p:spPr>
      </p:pic>
    </p:spTree>
    <p:extLst>
      <p:ext uri="{BB962C8B-B14F-4D97-AF65-F5344CB8AC3E}">
        <p14:creationId xmlns:p14="http://schemas.microsoft.com/office/powerpoint/2010/main" val="11158682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コンテンツ（箇条書き）">
    <p:spTree>
      <p:nvGrpSpPr>
        <p:cNvPr id="1" name=""/>
        <p:cNvGrpSpPr/>
        <p:nvPr/>
      </p:nvGrpSpPr>
      <p:grpSpPr>
        <a:xfrm>
          <a:off x="0" y="0"/>
          <a:ext cx="0" cy="0"/>
          <a:chOff x="0" y="0"/>
          <a:chExt cx="0" cy="0"/>
        </a:xfrm>
      </p:grpSpPr>
      <p:sp>
        <p:nvSpPr>
          <p:cNvPr id="10" name="正方形/長方形 9"/>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2" name="フッター プレースホルダー 4"/>
          <p:cNvSpPr>
            <a:spLocks noGrp="1"/>
          </p:cNvSpPr>
          <p:nvPr>
            <p:ph type="ftr" sz="quarter" idx="11"/>
          </p:nvPr>
        </p:nvSpPr>
        <p:spPr>
          <a:xfrm>
            <a:off x="154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712200" cy="3816424"/>
          </a:xfrm>
        </p:spPr>
        <p:txBody>
          <a:bodyPr/>
          <a:lstStyle>
            <a:lvl1pPr marL="285750" indent="-285750">
              <a:lnSpc>
                <a:spcPct val="120000"/>
              </a:lnSpc>
              <a:spcBef>
                <a:spcPts val="0"/>
              </a:spcBef>
              <a:spcAft>
                <a:spcPts val="300"/>
              </a:spcAft>
              <a:buClr>
                <a:srgbClr val="012D76"/>
              </a:buClr>
              <a:buFont typeface="Wingdings" panose="05000000000000000000" pitchFamily="2" charset="2"/>
              <a:buChar char="l"/>
              <a:defRPr>
                <a:solidFill>
                  <a:schemeClr val="tx1">
                    <a:lumMod val="75000"/>
                    <a:lumOff val="25000"/>
                  </a:schemeClr>
                </a:solidFill>
              </a:defRPr>
            </a:lvl1pPr>
            <a:lvl2pPr marL="6286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2pPr>
            <a:lvl3pPr marL="10858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3pPr>
            <a:lvl4pPr marL="15430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4pPr>
            <a:lvl5pPr marL="20002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9"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36644955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コンテンツ（平文）ー シンプル">
    <p:spTree>
      <p:nvGrpSpPr>
        <p:cNvPr id="1" name=""/>
        <p:cNvGrpSpPr/>
        <p:nvPr/>
      </p:nvGrpSpPr>
      <p:grpSpPr>
        <a:xfrm>
          <a:off x="0" y="0"/>
          <a:ext cx="0" cy="0"/>
          <a:chOff x="0" y="0"/>
          <a:chExt cx="0" cy="0"/>
        </a:xfrm>
      </p:grpSpPr>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6"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26948611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コンテンツ（箇条書き）－シンプル">
    <p:spTree>
      <p:nvGrpSpPr>
        <p:cNvPr id="1" name=""/>
        <p:cNvGrpSpPr/>
        <p:nvPr/>
      </p:nvGrpSpPr>
      <p:grpSpPr>
        <a:xfrm>
          <a:off x="0" y="0"/>
          <a:ext cx="0" cy="0"/>
          <a:chOff x="0" y="0"/>
          <a:chExt cx="0" cy="0"/>
        </a:xfrm>
      </p:grpSpPr>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2" name="フッター プレースホルダー 4"/>
          <p:cNvSpPr>
            <a:spLocks noGrp="1"/>
          </p:cNvSpPr>
          <p:nvPr>
            <p:ph type="ftr" sz="quarter" idx="11"/>
          </p:nvPr>
        </p:nvSpPr>
        <p:spPr>
          <a:xfrm>
            <a:off x="154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712200" cy="3816424"/>
          </a:xfrm>
        </p:spPr>
        <p:txBody>
          <a:bodyPr/>
          <a:lstStyle>
            <a:lvl1pPr marL="285750" indent="-285750">
              <a:lnSpc>
                <a:spcPct val="120000"/>
              </a:lnSpc>
              <a:spcBef>
                <a:spcPts val="0"/>
              </a:spcBef>
              <a:spcAft>
                <a:spcPts val="300"/>
              </a:spcAft>
              <a:buClr>
                <a:schemeClr val="bg1">
                  <a:lumMod val="65000"/>
                </a:schemeClr>
              </a:buClr>
              <a:buFont typeface="Wingdings" panose="05000000000000000000" pitchFamily="2" charset="2"/>
              <a:buChar char="l"/>
              <a:defRPr>
                <a:solidFill>
                  <a:schemeClr val="tx1">
                    <a:lumMod val="75000"/>
                    <a:lumOff val="25000"/>
                  </a:schemeClr>
                </a:solidFill>
              </a:defRPr>
            </a:lvl1pPr>
            <a:lvl2pPr marL="628650" indent="-171450">
              <a:lnSpc>
                <a:spcPct val="120000"/>
              </a:lnSpc>
              <a:spcBef>
                <a:spcPts val="0"/>
              </a:spcBef>
              <a:spcAft>
                <a:spcPts val="300"/>
              </a:spcAft>
              <a:buClr>
                <a:schemeClr val="bg1">
                  <a:lumMod val="65000"/>
                </a:schemeClr>
              </a:buClr>
              <a:buFont typeface="Wingdings" panose="05000000000000000000" pitchFamily="2" charset="2"/>
              <a:buChar char="l"/>
              <a:defRPr sz="1200">
                <a:solidFill>
                  <a:schemeClr val="tx1">
                    <a:lumMod val="75000"/>
                    <a:lumOff val="25000"/>
                  </a:schemeClr>
                </a:solidFill>
              </a:defRPr>
            </a:lvl2pPr>
            <a:lvl3pPr marL="1085850" indent="-171450">
              <a:lnSpc>
                <a:spcPct val="120000"/>
              </a:lnSpc>
              <a:spcBef>
                <a:spcPts val="0"/>
              </a:spcBef>
              <a:spcAft>
                <a:spcPts val="300"/>
              </a:spcAft>
              <a:buClr>
                <a:schemeClr val="bg1">
                  <a:lumMod val="65000"/>
                </a:schemeClr>
              </a:buClr>
              <a:buFont typeface="Wingdings" panose="05000000000000000000" pitchFamily="2" charset="2"/>
              <a:buChar char="l"/>
              <a:defRPr sz="1200">
                <a:solidFill>
                  <a:schemeClr val="tx1">
                    <a:lumMod val="75000"/>
                    <a:lumOff val="25000"/>
                  </a:schemeClr>
                </a:solidFill>
              </a:defRPr>
            </a:lvl3pPr>
            <a:lvl4pPr marL="1543050" indent="-171450">
              <a:lnSpc>
                <a:spcPct val="120000"/>
              </a:lnSpc>
              <a:spcBef>
                <a:spcPts val="0"/>
              </a:spcBef>
              <a:spcAft>
                <a:spcPts val="300"/>
              </a:spcAft>
              <a:buClr>
                <a:schemeClr val="bg1">
                  <a:lumMod val="65000"/>
                </a:schemeClr>
              </a:buClr>
              <a:buFont typeface="Wingdings" panose="05000000000000000000" pitchFamily="2" charset="2"/>
              <a:buChar char="l"/>
              <a:defRPr sz="1200">
                <a:solidFill>
                  <a:schemeClr val="tx1">
                    <a:lumMod val="75000"/>
                    <a:lumOff val="25000"/>
                  </a:schemeClr>
                </a:solidFill>
              </a:defRPr>
            </a:lvl4pPr>
            <a:lvl5pPr marL="2000250" indent="-171450">
              <a:lnSpc>
                <a:spcPct val="120000"/>
              </a:lnSpc>
              <a:spcBef>
                <a:spcPts val="0"/>
              </a:spcBef>
              <a:spcAft>
                <a:spcPts val="300"/>
              </a:spcAft>
              <a:buClr>
                <a:schemeClr val="bg1">
                  <a:lumMod val="65000"/>
                </a:schemeClr>
              </a:buClr>
              <a:buFont typeface="Wingdings" panose="05000000000000000000" pitchFamily="2" charset="2"/>
              <a:buChar char="l"/>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6"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9915558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アジェンダ（注意書き付き）">
    <p:spTree>
      <p:nvGrpSpPr>
        <p:cNvPr id="1" name=""/>
        <p:cNvGrpSpPr/>
        <p:nvPr/>
      </p:nvGrpSpPr>
      <p:grpSpPr>
        <a:xfrm>
          <a:off x="0" y="0"/>
          <a:ext cx="0" cy="0"/>
          <a:chOff x="0" y="0"/>
          <a:chExt cx="0" cy="0"/>
        </a:xfrm>
      </p:grpSpPr>
      <p:sp>
        <p:nvSpPr>
          <p:cNvPr id="10" name="正方形/長方形 9"/>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2" name="フッター プレースホルダー 4"/>
          <p:cNvSpPr>
            <a:spLocks noGrp="1"/>
          </p:cNvSpPr>
          <p:nvPr>
            <p:ph type="ftr" sz="quarter" idx="11"/>
          </p:nvPr>
        </p:nvSpPr>
        <p:spPr>
          <a:xfrm>
            <a:off x="154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712200" cy="3816424"/>
          </a:xfrm>
        </p:spPr>
        <p:txBody>
          <a:bodyPr/>
          <a:lstStyle>
            <a:lvl1pPr marL="285750" indent="-285750">
              <a:lnSpc>
                <a:spcPct val="120000"/>
              </a:lnSpc>
              <a:spcBef>
                <a:spcPts val="0"/>
              </a:spcBef>
              <a:spcAft>
                <a:spcPts val="300"/>
              </a:spcAft>
              <a:buClr>
                <a:srgbClr val="012D76"/>
              </a:buClr>
              <a:buFont typeface="Wingdings" panose="05000000000000000000" pitchFamily="2" charset="2"/>
              <a:buChar char="l"/>
              <a:defRPr>
                <a:solidFill>
                  <a:schemeClr val="tx1">
                    <a:lumMod val="75000"/>
                    <a:lumOff val="25000"/>
                  </a:schemeClr>
                </a:solidFill>
              </a:defRPr>
            </a:lvl1pPr>
            <a:lvl2pPr marL="6286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2pPr>
            <a:lvl3pPr marL="10858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3pPr>
            <a:lvl4pPr marL="15430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4pPr>
            <a:lvl5pPr marL="20002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9"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85231" y="2953477"/>
            <a:ext cx="1319217" cy="15896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4"/>
          <p:cNvSpPr txBox="1">
            <a:spLocks noChangeArrowheads="1"/>
          </p:cNvSpPr>
          <p:nvPr userDrawn="1"/>
        </p:nvSpPr>
        <p:spPr bwMode="auto">
          <a:xfrm>
            <a:off x="7138951" y="4500286"/>
            <a:ext cx="1711136" cy="527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1049"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r>
              <a:rPr lang="en-US" altLang="ja-JP" sz="10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WebFOCUS</a:t>
            </a:r>
            <a:r>
              <a:rPr lang="ja-JP" altLang="ja-JP" sz="10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キャラクター</a:t>
            </a:r>
            <a:endParaRPr lang="en-US" altLang="ja-JP" sz="10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ja-JP" sz="11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フォービー</a:t>
            </a:r>
            <a:endParaRPr lang="ja-JP" altLang="ja-JP" sz="11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Text Box 5"/>
          <p:cNvSpPr txBox="1">
            <a:spLocks noChangeArrowheads="1"/>
          </p:cNvSpPr>
          <p:nvPr userDrawn="1"/>
        </p:nvSpPr>
        <p:spPr bwMode="auto">
          <a:xfrm>
            <a:off x="542505" y="4299942"/>
            <a:ext cx="6189735" cy="41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232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r>
              <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本資料は、バージョン</a:t>
            </a:r>
            <a:r>
              <a:rPr lang="ja-JP"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dirty="0" smtClean="0">
                <a:solidFill>
                  <a:schemeClr val="tx1">
                    <a:lumMod val="75000"/>
                    <a:lumOff val="25000"/>
                  </a:schemeClr>
                </a:solidFill>
                <a:latin typeface="+mn-lt"/>
                <a:ea typeface="メイリオ" panose="020B0604030504040204" pitchFamily="50" charset="-128"/>
                <a:cs typeface="メイリオ" panose="020B0604030504040204" pitchFamily="50" charset="-128"/>
              </a:rPr>
              <a:t>9.2.0</a:t>
            </a:r>
            <a:r>
              <a:rPr lang="ja-JP"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の情報</a:t>
            </a:r>
            <a:r>
              <a:rPr lang="ja-JP"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をベース</a:t>
            </a:r>
            <a:r>
              <a:rPr lang="ja-JP"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として作成されています</a:t>
            </a:r>
            <a:r>
              <a:rPr lang="ja-JP"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ご利用のメンテナンスリリースにより、画面キャプチャが実際の画面と異なる場合があります。</a:t>
            </a:r>
            <a:endPar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Text Box 5"/>
          <p:cNvSpPr txBox="1">
            <a:spLocks noChangeArrowheads="1"/>
          </p:cNvSpPr>
          <p:nvPr userDrawn="1"/>
        </p:nvSpPr>
        <p:spPr bwMode="auto">
          <a:xfrm>
            <a:off x="539552" y="3723878"/>
            <a:ext cx="4173511" cy="576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232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製品の構成、および稼働環境は予告なく変更される場合があります</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最新</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情報につきましては弊社までお問い合わせください。</a:t>
            </a:r>
          </a:p>
          <a:p>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記載されている会社名、製品名は、各社の商標または登録商標です</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015115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アジェンダ（シンプル）">
    <p:spTree>
      <p:nvGrpSpPr>
        <p:cNvPr id="1" name=""/>
        <p:cNvGrpSpPr/>
        <p:nvPr/>
      </p:nvGrpSpPr>
      <p:grpSpPr>
        <a:xfrm>
          <a:off x="0" y="0"/>
          <a:ext cx="0" cy="0"/>
          <a:chOff x="0" y="0"/>
          <a:chExt cx="0" cy="0"/>
        </a:xfrm>
      </p:grpSpPr>
      <p:sp>
        <p:nvSpPr>
          <p:cNvPr id="10" name="正方形/長方形 9"/>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2" name="フッター プレースホルダー 4"/>
          <p:cNvSpPr>
            <a:spLocks noGrp="1"/>
          </p:cNvSpPr>
          <p:nvPr>
            <p:ph type="ftr" sz="quarter" idx="11"/>
          </p:nvPr>
        </p:nvSpPr>
        <p:spPr>
          <a:xfrm>
            <a:off x="154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a:xfrm>
            <a:off x="215900" y="915566"/>
            <a:ext cx="8712200" cy="3816424"/>
          </a:xfrm>
        </p:spPr>
        <p:txBody>
          <a:bodyPr/>
          <a:lstStyle>
            <a:lvl1pPr marL="285750" indent="-285750">
              <a:lnSpc>
                <a:spcPct val="120000"/>
              </a:lnSpc>
              <a:spcBef>
                <a:spcPts val="0"/>
              </a:spcBef>
              <a:spcAft>
                <a:spcPts val="300"/>
              </a:spcAft>
              <a:buClr>
                <a:srgbClr val="012D76"/>
              </a:buClr>
              <a:buFont typeface="Wingdings" panose="05000000000000000000" pitchFamily="2" charset="2"/>
              <a:buChar char="l"/>
              <a:defRPr>
                <a:solidFill>
                  <a:schemeClr val="tx1">
                    <a:lumMod val="75000"/>
                    <a:lumOff val="25000"/>
                  </a:schemeClr>
                </a:solidFill>
              </a:defRPr>
            </a:lvl1pPr>
            <a:lvl2pPr marL="6286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2pPr>
            <a:lvl3pPr marL="10858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3pPr>
            <a:lvl4pPr marL="15430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4pPr>
            <a:lvl5pPr marL="20002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9"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85231" y="2953477"/>
            <a:ext cx="1319217" cy="15896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4"/>
          <p:cNvSpPr txBox="1">
            <a:spLocks noChangeArrowheads="1"/>
          </p:cNvSpPr>
          <p:nvPr userDrawn="1"/>
        </p:nvSpPr>
        <p:spPr bwMode="auto">
          <a:xfrm>
            <a:off x="7138951" y="4500286"/>
            <a:ext cx="1711136" cy="527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1049"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r>
              <a:rPr lang="en-US" altLang="ja-JP" sz="10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WebFOCUS</a:t>
            </a:r>
            <a:r>
              <a:rPr lang="ja-JP" altLang="ja-JP" sz="10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キャラクター</a:t>
            </a:r>
            <a:endParaRPr lang="en-US" altLang="ja-JP" sz="10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ja-JP" sz="11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フォービー</a:t>
            </a:r>
            <a:endParaRPr lang="ja-JP" altLang="ja-JP" sz="11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509920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巻末（注意書き付き）">
    <p:bg>
      <p:bgPr>
        <a:solidFill>
          <a:schemeClr val="bg1"/>
        </a:solidFill>
        <a:effectLst/>
      </p:bgPr>
    </p:bg>
    <p:spTree>
      <p:nvGrpSpPr>
        <p:cNvPr id="1" name=""/>
        <p:cNvGrpSpPr/>
        <p:nvPr/>
      </p:nvGrpSpPr>
      <p:grpSpPr>
        <a:xfrm>
          <a:off x="0" y="0"/>
          <a:ext cx="0" cy="0"/>
          <a:chOff x="0" y="0"/>
          <a:chExt cx="0" cy="0"/>
        </a:xfrm>
      </p:grpSpPr>
      <p:sp>
        <p:nvSpPr>
          <p:cNvPr id="2" name="テキスト ボックス 1"/>
          <p:cNvSpPr txBox="1"/>
          <p:nvPr userDrawn="1"/>
        </p:nvSpPr>
        <p:spPr>
          <a:xfrm>
            <a:off x="251520" y="4235808"/>
            <a:ext cx="8712968" cy="461665"/>
          </a:xfrm>
          <a:prstGeom prst="rect">
            <a:avLst/>
          </a:prstGeom>
          <a:noFill/>
        </p:spPr>
        <p:txBody>
          <a:bodyPr wrap="square" rtlCol="0">
            <a:spAutoFit/>
          </a:bodyPr>
          <a:lstStyle/>
          <a:p>
            <a:r>
              <a:rPr lang="en-US" altLang="ja-JP" sz="1200" dirty="0">
                <a:solidFill>
                  <a:schemeClr val="tx1">
                    <a:lumMod val="75000"/>
                    <a:lumOff val="25000"/>
                  </a:schemeClr>
                </a:solidFill>
              </a:rPr>
              <a:t>※</a:t>
            </a:r>
            <a:r>
              <a:rPr lang="ja-JP" altLang="en-US" sz="1200" dirty="0">
                <a:solidFill>
                  <a:schemeClr val="tx1">
                    <a:lumMod val="75000"/>
                    <a:lumOff val="25000"/>
                  </a:schemeClr>
                </a:solidFill>
              </a:rPr>
              <a:t>記載されている会社名、製品名は、各社の商標または登録商標です。</a:t>
            </a:r>
          </a:p>
          <a:p>
            <a:r>
              <a:rPr lang="en-US" altLang="ja-JP" sz="1200" dirty="0">
                <a:solidFill>
                  <a:schemeClr val="tx1">
                    <a:lumMod val="75000"/>
                    <a:lumOff val="25000"/>
                  </a:schemeClr>
                </a:solidFill>
              </a:rPr>
              <a:t>※</a:t>
            </a:r>
            <a:r>
              <a:rPr lang="en-US" altLang="ja-JP" sz="1200" dirty="0">
                <a:solidFill>
                  <a:schemeClr val="tx1">
                    <a:lumMod val="75000"/>
                    <a:lumOff val="25000"/>
                  </a:schemeClr>
                </a:solidFill>
                <a:latin typeface="+mn-lt"/>
              </a:rPr>
              <a:t>Oracle</a:t>
            </a:r>
            <a:r>
              <a:rPr lang="ja-JP" altLang="en-US" sz="1200" dirty="0" err="1">
                <a:solidFill>
                  <a:schemeClr val="tx1">
                    <a:lumMod val="75000"/>
                    <a:lumOff val="25000"/>
                  </a:schemeClr>
                </a:solidFill>
              </a:rPr>
              <a:t>、</a:t>
            </a:r>
            <a:r>
              <a:rPr lang="en-US" altLang="ja-JP" sz="1200" dirty="0">
                <a:solidFill>
                  <a:schemeClr val="tx1">
                    <a:lumMod val="75000"/>
                    <a:lumOff val="25000"/>
                  </a:schemeClr>
                </a:solidFill>
                <a:latin typeface="+mn-lt"/>
              </a:rPr>
              <a:t>Java</a:t>
            </a:r>
            <a:r>
              <a:rPr lang="ja-JP" altLang="en-US" sz="1200" dirty="0">
                <a:solidFill>
                  <a:schemeClr val="tx1">
                    <a:lumMod val="75000"/>
                    <a:lumOff val="25000"/>
                  </a:schemeClr>
                </a:solidFill>
              </a:rPr>
              <a:t>及び</a:t>
            </a:r>
            <a:r>
              <a:rPr lang="en-US" altLang="ja-JP" sz="1200" dirty="0">
                <a:solidFill>
                  <a:schemeClr val="tx1">
                    <a:lumMod val="75000"/>
                    <a:lumOff val="25000"/>
                  </a:schemeClr>
                </a:solidFill>
                <a:latin typeface="+mn-lt"/>
              </a:rPr>
              <a:t>MySQL</a:t>
            </a:r>
            <a:r>
              <a:rPr lang="ja-JP" altLang="en-US" sz="1200" dirty="0">
                <a:solidFill>
                  <a:schemeClr val="tx1">
                    <a:lumMod val="75000"/>
                    <a:lumOff val="25000"/>
                  </a:schemeClr>
                </a:solidFill>
              </a:rPr>
              <a:t>は、</a:t>
            </a:r>
            <a:r>
              <a:rPr lang="en-US" altLang="ja-JP" sz="1200" dirty="0">
                <a:solidFill>
                  <a:schemeClr val="tx1">
                    <a:lumMod val="75000"/>
                    <a:lumOff val="25000"/>
                  </a:schemeClr>
                </a:solidFill>
                <a:latin typeface="+mn-lt"/>
              </a:rPr>
              <a:t>Oracle</a:t>
            </a:r>
            <a:r>
              <a:rPr lang="en-US" altLang="ja-JP" sz="1200" dirty="0">
                <a:solidFill>
                  <a:schemeClr val="tx1">
                    <a:lumMod val="75000"/>
                    <a:lumOff val="25000"/>
                  </a:schemeClr>
                </a:solidFill>
                <a:latin typeface="]"/>
              </a:rPr>
              <a:t> </a:t>
            </a:r>
            <a:r>
              <a:rPr lang="en-US" altLang="ja-JP" sz="1200" dirty="0">
                <a:solidFill>
                  <a:schemeClr val="tx1">
                    <a:lumMod val="75000"/>
                    <a:lumOff val="25000"/>
                  </a:schemeClr>
                </a:solidFill>
                <a:latin typeface="+mn-lt"/>
              </a:rPr>
              <a:t>Corporation</a:t>
            </a:r>
            <a:r>
              <a:rPr lang="ja-JP" altLang="en-US" sz="1200" dirty="0" err="1">
                <a:solidFill>
                  <a:schemeClr val="tx1">
                    <a:lumMod val="75000"/>
                    <a:lumOff val="25000"/>
                  </a:schemeClr>
                </a:solidFill>
              </a:rPr>
              <a:t>、</a:t>
            </a:r>
            <a:r>
              <a:rPr lang="ja-JP" altLang="en-US" sz="1200" dirty="0">
                <a:solidFill>
                  <a:schemeClr val="tx1">
                    <a:lumMod val="75000"/>
                    <a:lumOff val="25000"/>
                  </a:schemeClr>
                </a:solidFill>
              </a:rPr>
              <a:t>その子会社及び関連会社の米国及びその他の国における登録商標です。</a:t>
            </a:r>
            <a:endParaRPr kumimoji="1" lang="ja-JP" altLang="en-US" sz="1200" dirty="0">
              <a:solidFill>
                <a:schemeClr val="tx1">
                  <a:lumMod val="75000"/>
                  <a:lumOff val="25000"/>
                </a:schemeClr>
              </a:solidFill>
            </a:endParaRPr>
          </a:p>
        </p:txBody>
      </p:sp>
      <p:sp>
        <p:nvSpPr>
          <p:cNvPr id="3" name="Text Box 3"/>
          <p:cNvSpPr txBox="1">
            <a:spLocks noChangeArrowheads="1"/>
          </p:cNvSpPr>
          <p:nvPr userDrawn="1"/>
        </p:nvSpPr>
        <p:spPr bwMode="auto">
          <a:xfrm>
            <a:off x="2154225" y="3795887"/>
            <a:ext cx="4835550" cy="438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486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lnSpc>
                <a:spcPct val="120000"/>
              </a:lnSpc>
            </a:pPr>
            <a:r>
              <a:rPr lang="ja-JP" altLang="ja-JP" sz="1200" dirty="0">
                <a:solidFill>
                  <a:schemeClr val="tx1">
                    <a:lumMod val="75000"/>
                    <a:lumOff val="25000"/>
                  </a:schemeClr>
                </a:solidFill>
                <a:latin typeface="+mn-ea"/>
                <a:ea typeface="+mn-ea"/>
                <a:cs typeface="メイリオ" panose="020B0604030504040204" pitchFamily="50" charset="-128"/>
              </a:rPr>
              <a:t>＜お問合せ</a:t>
            </a:r>
            <a:r>
              <a:rPr lang="ja-JP" altLang="ja-JP" sz="1200" dirty="0" smtClean="0">
                <a:solidFill>
                  <a:schemeClr val="tx1">
                    <a:lumMod val="75000"/>
                    <a:lumOff val="25000"/>
                  </a:schemeClr>
                </a:solidFill>
                <a:latin typeface="+mn-ea"/>
                <a:ea typeface="+mn-ea"/>
                <a:cs typeface="メイリオ" panose="020B0604030504040204" pitchFamily="50" charset="-128"/>
              </a:rPr>
              <a:t>＞株式</a:t>
            </a:r>
            <a:r>
              <a:rPr lang="ja-JP" altLang="ja-JP" sz="1200" dirty="0">
                <a:solidFill>
                  <a:schemeClr val="tx1">
                    <a:lumMod val="75000"/>
                    <a:lumOff val="25000"/>
                  </a:schemeClr>
                </a:solidFill>
                <a:latin typeface="+mn-ea"/>
                <a:ea typeface="+mn-ea"/>
                <a:cs typeface="メイリオ" panose="020B0604030504040204" pitchFamily="50" charset="-128"/>
              </a:rPr>
              <a:t>会社</a:t>
            </a:r>
            <a:r>
              <a:rPr lang="ja-JP" altLang="ja-JP" sz="1200" dirty="0" smtClean="0">
                <a:solidFill>
                  <a:schemeClr val="tx1">
                    <a:lumMod val="75000"/>
                    <a:lumOff val="25000"/>
                  </a:schemeClr>
                </a:solidFill>
                <a:latin typeface="+mn-ea"/>
                <a:ea typeface="+mn-ea"/>
                <a:cs typeface="メイリオ" panose="020B0604030504040204" pitchFamily="50" charset="-128"/>
              </a:rPr>
              <a:t>アシスト</a:t>
            </a:r>
            <a:r>
              <a:rPr lang="ja-JP" altLang="en-US" sz="1200" dirty="0">
                <a:solidFill>
                  <a:schemeClr val="tx1">
                    <a:lumMod val="75000"/>
                    <a:lumOff val="25000"/>
                  </a:schemeClr>
                </a:solidFill>
                <a:latin typeface="+mn-ea"/>
                <a:ea typeface="+mn-ea"/>
                <a:cs typeface="メイリオ" panose="020B0604030504040204" pitchFamily="50" charset="-128"/>
              </a:rPr>
              <a:t>　</a:t>
            </a:r>
            <a:r>
              <a:rPr lang="en-US" altLang="ja-JP" sz="1200" dirty="0" smtClean="0">
                <a:solidFill>
                  <a:schemeClr val="tx1">
                    <a:lumMod val="75000"/>
                    <a:lumOff val="25000"/>
                  </a:schemeClr>
                </a:solidFill>
                <a:latin typeface="+mn-lt"/>
                <a:ea typeface="+mn-ea"/>
                <a:cs typeface="メイリオ" panose="020B0604030504040204" pitchFamily="50" charset="-128"/>
              </a:rPr>
              <a:t>ibi_web@ashisuto.co.jp</a:t>
            </a:r>
            <a:endParaRPr lang="en-US" altLang="ja-JP" sz="1200" dirty="0">
              <a:solidFill>
                <a:schemeClr val="tx1">
                  <a:lumMod val="75000"/>
                  <a:lumOff val="25000"/>
                </a:schemeClr>
              </a:solidFill>
              <a:latin typeface="+mn-lt"/>
              <a:ea typeface="+mn-ea"/>
              <a:cs typeface="メイリオ" panose="020B0604030504040204" pitchFamily="50" charset="-128"/>
            </a:endParaRPr>
          </a:p>
        </p:txBody>
      </p:sp>
      <p:grpSp>
        <p:nvGrpSpPr>
          <p:cNvPr id="4" name="グループ化 33"/>
          <p:cNvGrpSpPr/>
          <p:nvPr userDrawn="1"/>
        </p:nvGrpSpPr>
        <p:grpSpPr>
          <a:xfrm>
            <a:off x="2410748" y="579993"/>
            <a:ext cx="4322504" cy="497591"/>
            <a:chOff x="6786066" y="1259557"/>
            <a:chExt cx="3096344" cy="432048"/>
          </a:xfrm>
        </p:grpSpPr>
        <p:sp>
          <p:nvSpPr>
            <p:cNvPr id="5" name="正方形/長方形 4"/>
            <p:cNvSpPr/>
            <p:nvPr/>
          </p:nvSpPr>
          <p:spPr bwMode="auto">
            <a:xfrm>
              <a:off x="6786066" y="1259557"/>
              <a:ext cx="3096344" cy="432048"/>
            </a:xfrm>
            <a:prstGeom prst="rect">
              <a:avLst/>
            </a:prstGeom>
            <a:solidFill>
              <a:schemeClr val="bg1"/>
            </a:solidFill>
            <a:ln w="28575" cap="flat" cmpd="sng" algn="ctr">
              <a:solidFill>
                <a:schemeClr val="accent1"/>
              </a:solidFill>
              <a:prstDash val="solid"/>
              <a:round/>
              <a:headEnd type="none" w="med" len="med"/>
              <a:tailEnd type="none" w="med" len="med"/>
            </a:ln>
            <a:effectLst>
              <a:glow rad="228600">
                <a:schemeClr val="accent1">
                  <a:satMod val="175000"/>
                  <a:alpha val="50000"/>
                </a:schemeClr>
              </a:glow>
              <a:outerShdw dist="35921" dir="2700000" algn="ctr" rotWithShape="0">
                <a:schemeClr val="bg2"/>
              </a:outerShdw>
            </a:effectLst>
            <a:extLst/>
          </p:spPr>
          <p:txBody>
            <a:bodyPr vert="horz" wrap="square" lIns="144000" tIns="72000" rIns="0" bIns="0" numCol="1" rtlCol="0" anchor="ctr" anchorCtr="0" compatLnSpc="1">
              <a:prstTxWarp prst="textNoShape">
                <a:avLst/>
              </a:prstTxWarp>
            </a:bodyPr>
            <a:lstStyle/>
            <a:p>
              <a:pPr marL="0" marR="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b="1" i="0" u="none" strike="noStrike" cap="none" normalizeH="0" baseline="0" dirty="0" smtClean="0">
                  <a:ln>
                    <a:noFill/>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rPr>
                <a:t>WebFOCUS</a:t>
              </a:r>
              <a:endParaRPr kumimoji="0" lang="ja-JP" altLang="en-US" b="1" i="0" u="none" strike="noStrike" cap="none" normalizeH="0" baseline="0" dirty="0" smtClean="0">
                <a:ln>
                  <a:noFill/>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bwMode="auto">
            <a:xfrm>
              <a:off x="9378354" y="1259557"/>
              <a:ext cx="504056" cy="432048"/>
            </a:xfrm>
            <a:prstGeom prst="rect">
              <a:avLst/>
            </a:prstGeom>
            <a:solidFill>
              <a:schemeClr val="bg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72000" rIns="0" bIns="0" numCol="1" rtlCol="0" anchor="ctr" anchorCtr="0" compatLnSpc="1">
              <a:prstTxWarp prst="textNoShape">
                <a:avLst/>
              </a:prstTxWarp>
            </a:bodyPr>
            <a:lstStyle/>
            <a:p>
              <a:pPr marL="0" marR="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11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Picture 8"/>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9410241" y="1288020"/>
              <a:ext cx="424396" cy="379326"/>
            </a:xfrm>
            <a:prstGeom prst="rect">
              <a:avLst/>
            </a:prstGeom>
            <a:noFill/>
          </p:spPr>
        </p:pic>
      </p:grpSp>
      <p:grpSp>
        <p:nvGrpSpPr>
          <p:cNvPr id="8" name="グループ化 7"/>
          <p:cNvGrpSpPr/>
          <p:nvPr userDrawn="1"/>
        </p:nvGrpSpPr>
        <p:grpSpPr>
          <a:xfrm>
            <a:off x="2405784" y="1463773"/>
            <a:ext cx="4711314" cy="2208417"/>
            <a:chOff x="2411760" y="1463773"/>
            <a:chExt cx="4711314" cy="2208417"/>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4393" y="3271253"/>
              <a:ext cx="2209799" cy="308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E6E6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 name="グループ化 9"/>
            <p:cNvGrpSpPr/>
            <p:nvPr/>
          </p:nvGrpSpPr>
          <p:grpSpPr>
            <a:xfrm>
              <a:off x="4788024" y="1546367"/>
              <a:ext cx="2335050" cy="2125823"/>
              <a:chOff x="3855286" y="1749472"/>
              <a:chExt cx="2971626" cy="3607148"/>
            </a:xfrm>
          </p:grpSpPr>
          <p:sp>
            <p:nvSpPr>
              <p:cNvPr id="12" name="Text Box 12"/>
              <p:cNvSpPr txBox="1">
                <a:spLocks noChangeArrowheads="1"/>
              </p:cNvSpPr>
              <p:nvPr/>
            </p:nvSpPr>
            <p:spPr bwMode="auto">
              <a:xfrm>
                <a:off x="3870150" y="2621353"/>
                <a:ext cx="2801721" cy="1963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ニューヨーク生まれ、</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ニューヨーク育ちの男のコ。</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頭の</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en-US"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W”</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のアンテナで</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どんな情報もすばやく察知し、</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手元の</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虫眼鏡</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を使って、</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その情報をどんどんフォーカス！</a:t>
                </a:r>
              </a:p>
            </p:txBody>
          </p:sp>
          <p:sp>
            <p:nvSpPr>
              <p:cNvPr id="13" name="Text Box 13"/>
              <p:cNvSpPr txBox="1">
                <a:spLocks noChangeArrowheads="1"/>
              </p:cNvSpPr>
              <p:nvPr/>
            </p:nvSpPr>
            <p:spPr bwMode="auto">
              <a:xfrm>
                <a:off x="3870151" y="4654060"/>
                <a:ext cx="2956761" cy="702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好きな食べもの： ホットドック</a:t>
                </a:r>
              </a:p>
              <a:p>
                <a:r>
                  <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（マスタード抜き）</a:t>
                </a:r>
              </a:p>
            </p:txBody>
          </p:sp>
          <p:grpSp>
            <p:nvGrpSpPr>
              <p:cNvPr id="14" name="グループ化 13"/>
              <p:cNvGrpSpPr/>
              <p:nvPr/>
            </p:nvGrpSpPr>
            <p:grpSpPr>
              <a:xfrm>
                <a:off x="3855286" y="1749472"/>
                <a:ext cx="2290966" cy="676447"/>
                <a:chOff x="4046082" y="1777696"/>
                <a:chExt cx="2290966" cy="676447"/>
              </a:xfrm>
            </p:grpSpPr>
            <p:sp>
              <p:nvSpPr>
                <p:cNvPr id="15" name="Text Box 14"/>
                <p:cNvSpPr txBox="1">
                  <a:spLocks noChangeArrowheads="1"/>
                </p:cNvSpPr>
                <p:nvPr/>
              </p:nvSpPr>
              <p:spPr bwMode="auto">
                <a:xfrm>
                  <a:off x="4046082" y="1777696"/>
                  <a:ext cx="1863316" cy="676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2000" b="1" dirty="0">
                      <a:solidFill>
                        <a:srgbClr val="0084D1"/>
                      </a:solidFill>
                      <a:effectLst>
                        <a:outerShdw blurRad="38100" dist="38100" dir="2700000" algn="tl">
                          <a:srgbClr val="000000"/>
                        </a:outerShdw>
                      </a:effectLst>
                      <a:latin typeface="メイリオ" panose="020B0604030504040204" pitchFamily="50" charset="-128"/>
                      <a:ea typeface="メイリオ" panose="020B0604030504040204" pitchFamily="50" charset="-128"/>
                      <a:cs typeface="メイリオ" panose="020B0604030504040204" pitchFamily="50" charset="-128"/>
                    </a:rPr>
                    <a:t>フォービー</a:t>
                  </a:r>
                </a:p>
              </p:txBody>
            </p:sp>
            <p:sp>
              <p:nvSpPr>
                <p:cNvPr id="16" name="Text Box 15"/>
                <p:cNvSpPr txBox="1">
                  <a:spLocks noChangeArrowheads="1"/>
                </p:cNvSpPr>
                <p:nvPr/>
              </p:nvSpPr>
              <p:spPr bwMode="auto">
                <a:xfrm>
                  <a:off x="5746700" y="2010967"/>
                  <a:ext cx="590348" cy="441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110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くん</a:t>
                  </a:r>
                </a:p>
              </p:txBody>
            </p:sp>
          </p:grpSp>
        </p:grpSp>
        <p:pic>
          <p:nvPicPr>
            <p:cNvPr id="11" name="図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1760" y="1463773"/>
              <a:ext cx="2275064" cy="1706297"/>
            </a:xfrm>
            <a:prstGeom prst="rect">
              <a:avLst/>
            </a:prstGeom>
          </p:spPr>
        </p:pic>
      </p:grpSp>
      <p:sp>
        <p:nvSpPr>
          <p:cNvPr id="1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218961537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巻末（シンプル）">
    <p:bg>
      <p:bgPr>
        <a:solidFill>
          <a:schemeClr val="bg1"/>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auto">
          <a:xfrm>
            <a:off x="2154225" y="3795887"/>
            <a:ext cx="4835550" cy="438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486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lnSpc>
                <a:spcPct val="120000"/>
              </a:lnSpc>
            </a:pPr>
            <a:r>
              <a:rPr lang="ja-JP" altLang="ja-JP" sz="1200" dirty="0">
                <a:solidFill>
                  <a:schemeClr val="tx1">
                    <a:lumMod val="75000"/>
                    <a:lumOff val="25000"/>
                  </a:schemeClr>
                </a:solidFill>
                <a:latin typeface="+mn-ea"/>
                <a:ea typeface="+mn-ea"/>
                <a:cs typeface="メイリオ" panose="020B0604030504040204" pitchFamily="50" charset="-128"/>
              </a:rPr>
              <a:t>＜お問合せ</a:t>
            </a:r>
            <a:r>
              <a:rPr lang="ja-JP" altLang="ja-JP" sz="1200" dirty="0" smtClean="0">
                <a:solidFill>
                  <a:schemeClr val="tx1">
                    <a:lumMod val="75000"/>
                    <a:lumOff val="25000"/>
                  </a:schemeClr>
                </a:solidFill>
                <a:latin typeface="+mn-ea"/>
                <a:ea typeface="+mn-ea"/>
                <a:cs typeface="メイリオ" panose="020B0604030504040204" pitchFamily="50" charset="-128"/>
              </a:rPr>
              <a:t>＞株式</a:t>
            </a:r>
            <a:r>
              <a:rPr lang="ja-JP" altLang="ja-JP" sz="1200" dirty="0">
                <a:solidFill>
                  <a:schemeClr val="tx1">
                    <a:lumMod val="75000"/>
                    <a:lumOff val="25000"/>
                  </a:schemeClr>
                </a:solidFill>
                <a:latin typeface="+mn-ea"/>
                <a:ea typeface="+mn-ea"/>
                <a:cs typeface="メイリオ" panose="020B0604030504040204" pitchFamily="50" charset="-128"/>
              </a:rPr>
              <a:t>会社</a:t>
            </a:r>
            <a:r>
              <a:rPr lang="ja-JP" altLang="ja-JP" sz="1200" dirty="0" smtClean="0">
                <a:solidFill>
                  <a:schemeClr val="tx1">
                    <a:lumMod val="75000"/>
                    <a:lumOff val="25000"/>
                  </a:schemeClr>
                </a:solidFill>
                <a:latin typeface="+mn-ea"/>
                <a:ea typeface="+mn-ea"/>
                <a:cs typeface="メイリオ" panose="020B0604030504040204" pitchFamily="50" charset="-128"/>
              </a:rPr>
              <a:t>アシスト</a:t>
            </a:r>
            <a:r>
              <a:rPr lang="ja-JP" altLang="en-US" sz="1200" dirty="0">
                <a:solidFill>
                  <a:schemeClr val="tx1">
                    <a:lumMod val="75000"/>
                    <a:lumOff val="25000"/>
                  </a:schemeClr>
                </a:solidFill>
                <a:latin typeface="+mn-ea"/>
                <a:ea typeface="+mn-ea"/>
                <a:cs typeface="メイリオ" panose="020B0604030504040204" pitchFamily="50" charset="-128"/>
              </a:rPr>
              <a:t>　</a:t>
            </a:r>
            <a:r>
              <a:rPr lang="en-US" altLang="ja-JP" sz="1200" dirty="0" smtClean="0">
                <a:solidFill>
                  <a:schemeClr val="tx1">
                    <a:lumMod val="75000"/>
                    <a:lumOff val="25000"/>
                  </a:schemeClr>
                </a:solidFill>
                <a:latin typeface="+mn-lt"/>
                <a:ea typeface="+mn-ea"/>
                <a:cs typeface="メイリオ" panose="020B0604030504040204" pitchFamily="50" charset="-128"/>
              </a:rPr>
              <a:t>ibi_web@ashisuto.co.jp</a:t>
            </a:r>
            <a:endParaRPr lang="en-US" altLang="ja-JP" sz="1200" dirty="0">
              <a:solidFill>
                <a:schemeClr val="tx1">
                  <a:lumMod val="75000"/>
                  <a:lumOff val="25000"/>
                </a:schemeClr>
              </a:solidFill>
              <a:latin typeface="+mn-lt"/>
              <a:ea typeface="+mn-ea"/>
              <a:cs typeface="メイリオ" panose="020B0604030504040204" pitchFamily="50" charset="-128"/>
            </a:endParaRPr>
          </a:p>
        </p:txBody>
      </p:sp>
      <p:grpSp>
        <p:nvGrpSpPr>
          <p:cNvPr id="4" name="グループ化 33"/>
          <p:cNvGrpSpPr/>
          <p:nvPr userDrawn="1"/>
        </p:nvGrpSpPr>
        <p:grpSpPr>
          <a:xfrm>
            <a:off x="2410748" y="579993"/>
            <a:ext cx="4322504" cy="497591"/>
            <a:chOff x="6786066" y="1259557"/>
            <a:chExt cx="3096344" cy="432048"/>
          </a:xfrm>
        </p:grpSpPr>
        <p:sp>
          <p:nvSpPr>
            <p:cNvPr id="5" name="正方形/長方形 4"/>
            <p:cNvSpPr/>
            <p:nvPr/>
          </p:nvSpPr>
          <p:spPr bwMode="auto">
            <a:xfrm>
              <a:off x="6786066" y="1259557"/>
              <a:ext cx="3096344" cy="432048"/>
            </a:xfrm>
            <a:prstGeom prst="rect">
              <a:avLst/>
            </a:prstGeom>
            <a:solidFill>
              <a:schemeClr val="bg1"/>
            </a:solidFill>
            <a:ln w="28575" cap="flat" cmpd="sng" algn="ctr">
              <a:solidFill>
                <a:schemeClr val="accent1"/>
              </a:solidFill>
              <a:prstDash val="solid"/>
              <a:round/>
              <a:headEnd type="none" w="med" len="med"/>
              <a:tailEnd type="none" w="med" len="med"/>
            </a:ln>
            <a:effectLst>
              <a:glow rad="228600">
                <a:schemeClr val="accent1">
                  <a:satMod val="175000"/>
                  <a:alpha val="50000"/>
                </a:schemeClr>
              </a:glow>
              <a:outerShdw dist="35921" dir="2700000" algn="ctr" rotWithShape="0">
                <a:schemeClr val="bg2"/>
              </a:outerShdw>
            </a:effectLst>
            <a:extLst/>
          </p:spPr>
          <p:txBody>
            <a:bodyPr vert="horz" wrap="square" lIns="144000" tIns="72000" rIns="0" bIns="0" numCol="1" rtlCol="0" anchor="ctr" anchorCtr="0" compatLnSpc="1">
              <a:prstTxWarp prst="textNoShape">
                <a:avLst/>
              </a:prstTxWarp>
            </a:bodyPr>
            <a:lstStyle/>
            <a:p>
              <a:pPr marL="0" marR="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b="1" i="0" u="none" strike="noStrike" cap="none" normalizeH="0" baseline="0" dirty="0" smtClean="0">
                  <a:ln>
                    <a:noFill/>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rPr>
                <a:t>WebFOCUS</a:t>
              </a:r>
              <a:endParaRPr kumimoji="0" lang="ja-JP" altLang="en-US" b="1" i="0" u="none" strike="noStrike" cap="none" normalizeH="0" baseline="0" dirty="0" smtClean="0">
                <a:ln>
                  <a:noFill/>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bwMode="auto">
            <a:xfrm>
              <a:off x="9378354" y="1259557"/>
              <a:ext cx="504056" cy="432048"/>
            </a:xfrm>
            <a:prstGeom prst="rect">
              <a:avLst/>
            </a:prstGeom>
            <a:solidFill>
              <a:schemeClr val="bg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72000" rIns="0" bIns="0" numCol="1" rtlCol="0" anchor="ctr" anchorCtr="0" compatLnSpc="1">
              <a:prstTxWarp prst="textNoShape">
                <a:avLst/>
              </a:prstTxWarp>
            </a:bodyPr>
            <a:lstStyle/>
            <a:p>
              <a:pPr marL="0" marR="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11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Picture 8"/>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9410241" y="1288020"/>
              <a:ext cx="424396" cy="379326"/>
            </a:xfrm>
            <a:prstGeom prst="rect">
              <a:avLst/>
            </a:prstGeom>
            <a:noFill/>
          </p:spPr>
        </p:pic>
      </p:grpSp>
      <p:grpSp>
        <p:nvGrpSpPr>
          <p:cNvPr id="8" name="グループ化 7"/>
          <p:cNvGrpSpPr/>
          <p:nvPr userDrawn="1"/>
        </p:nvGrpSpPr>
        <p:grpSpPr>
          <a:xfrm>
            <a:off x="2405784" y="1463773"/>
            <a:ext cx="4711314" cy="2208417"/>
            <a:chOff x="2411760" y="1463773"/>
            <a:chExt cx="4711314" cy="2208417"/>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4393" y="3271253"/>
              <a:ext cx="2209799" cy="308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E6E6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 name="グループ化 9"/>
            <p:cNvGrpSpPr/>
            <p:nvPr/>
          </p:nvGrpSpPr>
          <p:grpSpPr>
            <a:xfrm>
              <a:off x="4788024" y="1546367"/>
              <a:ext cx="2335050" cy="2125823"/>
              <a:chOff x="3855286" y="1749472"/>
              <a:chExt cx="2971626" cy="3607148"/>
            </a:xfrm>
          </p:grpSpPr>
          <p:sp>
            <p:nvSpPr>
              <p:cNvPr id="12" name="Text Box 12"/>
              <p:cNvSpPr txBox="1">
                <a:spLocks noChangeArrowheads="1"/>
              </p:cNvSpPr>
              <p:nvPr/>
            </p:nvSpPr>
            <p:spPr bwMode="auto">
              <a:xfrm>
                <a:off x="3870150" y="2621353"/>
                <a:ext cx="2801721" cy="1963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ニューヨーク生まれ、</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ニューヨーク育ちの男のコ。</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頭の</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en-US"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W”</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のアンテナで</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どんな情報もすばやく察知し、</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手元の</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虫眼鏡</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を使って、</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その情報をどんどんフォーカス！</a:t>
                </a:r>
              </a:p>
            </p:txBody>
          </p:sp>
          <p:sp>
            <p:nvSpPr>
              <p:cNvPr id="13" name="Text Box 13"/>
              <p:cNvSpPr txBox="1">
                <a:spLocks noChangeArrowheads="1"/>
              </p:cNvSpPr>
              <p:nvPr/>
            </p:nvSpPr>
            <p:spPr bwMode="auto">
              <a:xfrm>
                <a:off x="3870151" y="4654060"/>
                <a:ext cx="2956761" cy="702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好きな食べもの： ホットドック</a:t>
                </a:r>
              </a:p>
              <a:p>
                <a:r>
                  <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（マスタード抜き）</a:t>
                </a:r>
              </a:p>
            </p:txBody>
          </p:sp>
          <p:grpSp>
            <p:nvGrpSpPr>
              <p:cNvPr id="14" name="グループ化 13"/>
              <p:cNvGrpSpPr/>
              <p:nvPr/>
            </p:nvGrpSpPr>
            <p:grpSpPr>
              <a:xfrm>
                <a:off x="3855286" y="1749472"/>
                <a:ext cx="2290966" cy="676447"/>
                <a:chOff x="4046082" y="1777696"/>
                <a:chExt cx="2290966" cy="676447"/>
              </a:xfrm>
            </p:grpSpPr>
            <p:sp>
              <p:nvSpPr>
                <p:cNvPr id="15" name="Text Box 14"/>
                <p:cNvSpPr txBox="1">
                  <a:spLocks noChangeArrowheads="1"/>
                </p:cNvSpPr>
                <p:nvPr/>
              </p:nvSpPr>
              <p:spPr bwMode="auto">
                <a:xfrm>
                  <a:off x="4046082" y="1777696"/>
                  <a:ext cx="1863316" cy="676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2000" b="1" dirty="0">
                      <a:solidFill>
                        <a:srgbClr val="0084D1"/>
                      </a:solidFill>
                      <a:effectLst>
                        <a:outerShdw blurRad="38100" dist="38100" dir="2700000" algn="tl">
                          <a:srgbClr val="000000"/>
                        </a:outerShdw>
                      </a:effectLst>
                      <a:latin typeface="メイリオ" panose="020B0604030504040204" pitchFamily="50" charset="-128"/>
                      <a:ea typeface="メイリオ" panose="020B0604030504040204" pitchFamily="50" charset="-128"/>
                      <a:cs typeface="メイリオ" panose="020B0604030504040204" pitchFamily="50" charset="-128"/>
                    </a:rPr>
                    <a:t>フォービー</a:t>
                  </a:r>
                </a:p>
              </p:txBody>
            </p:sp>
            <p:sp>
              <p:nvSpPr>
                <p:cNvPr id="16" name="Text Box 15"/>
                <p:cNvSpPr txBox="1">
                  <a:spLocks noChangeArrowheads="1"/>
                </p:cNvSpPr>
                <p:nvPr/>
              </p:nvSpPr>
              <p:spPr bwMode="auto">
                <a:xfrm>
                  <a:off x="5746700" y="2010967"/>
                  <a:ext cx="590348" cy="441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110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くん</a:t>
                  </a:r>
                </a:p>
              </p:txBody>
            </p:sp>
          </p:grpSp>
        </p:grpSp>
        <p:pic>
          <p:nvPicPr>
            <p:cNvPr id="11" name="図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1760" y="1463773"/>
              <a:ext cx="2275064" cy="1706297"/>
            </a:xfrm>
            <a:prstGeom prst="rect">
              <a:avLst/>
            </a:prstGeom>
          </p:spPr>
        </p:pic>
      </p:grpSp>
      <p:sp>
        <p:nvSpPr>
          <p:cNvPr id="1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223499144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白紙">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07895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コンテンツ（平文）解説">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2F3CB053-F4D1-45A0-9BC1-6558E31FC661}"/>
              </a:ext>
            </a:extLst>
          </p:cNvPr>
          <p:cNvSpPr>
            <a:spLocks/>
          </p:cNvSpPr>
          <p:nvPr userDrawn="1"/>
        </p:nvSpPr>
        <p:spPr bwMode="auto">
          <a:xfrm>
            <a:off x="7596336" y="15638"/>
            <a:ext cx="1548000" cy="1548000"/>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chemeClr val="accent5">
              <a:lumMod val="20000"/>
              <a:lumOff val="80000"/>
            </a:schemeClr>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en-US" altLang="ja-JP" b="1" dirty="0" smtClean="0">
                <a:solidFill>
                  <a:schemeClr val="tx1">
                    <a:lumMod val="75000"/>
                    <a:lumOff val="25000"/>
                  </a:schemeClr>
                </a:solidFill>
                <a:latin typeface="+mn-lt"/>
                <a:cs typeface="Teko Medium" panose="02000000000000000000" pitchFamily="2" charset="0"/>
              </a:rPr>
              <a:t>Tips</a:t>
            </a:r>
            <a:endParaRPr lang="ja-JP" altLang="en-US" b="1" dirty="0">
              <a:solidFill>
                <a:schemeClr val="tx1">
                  <a:lumMod val="75000"/>
                  <a:lumOff val="25000"/>
                </a:schemeClr>
              </a:solidFill>
              <a:latin typeface="+mn-lt"/>
              <a:cs typeface="Teko Medium" panose="02000000000000000000" pitchFamily="2" charset="0"/>
            </a:endParaRPr>
          </a:p>
        </p:txBody>
      </p:sp>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10" name="図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6416" y="15526"/>
            <a:ext cx="686843" cy="540000"/>
          </a:xfrm>
          <a:prstGeom prst="rect">
            <a:avLst/>
          </a:prstGeom>
        </p:spPr>
      </p:pic>
    </p:spTree>
    <p:extLst>
      <p:ext uri="{BB962C8B-B14F-4D97-AF65-F5344CB8AC3E}">
        <p14:creationId xmlns:p14="http://schemas.microsoft.com/office/powerpoint/2010/main" val="17607116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示－パターン１">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正方形/長方形 22"/>
          <p:cNvSpPr/>
          <p:nvPr userDrawn="1"/>
        </p:nvSpPr>
        <p:spPr>
          <a:xfrm>
            <a:off x="2524974" y="1779662"/>
            <a:ext cx="6655538" cy="1042756"/>
          </a:xfrm>
          <a:prstGeom prst="rect">
            <a:avLst/>
          </a:prstGeom>
          <a:solidFill>
            <a:schemeClr val="bg1">
              <a:alpha val="93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2000" b="1" dirty="0" smtClean="0">
              <a:effectLst>
                <a:outerShdw blurRad="38100" dist="38100" dir="2700000" algn="tl">
                  <a:srgbClr val="000000">
                    <a:alpha val="43137"/>
                  </a:srgbClr>
                </a:outerShdw>
              </a:effectLst>
            </a:endParaRPr>
          </a:p>
        </p:txBody>
      </p:sp>
      <p:sp>
        <p:nvSpPr>
          <p:cNvPr id="2" name="タイトル 1"/>
          <p:cNvSpPr>
            <a:spLocks noGrp="1"/>
          </p:cNvSpPr>
          <p:nvPr>
            <p:ph type="ctrTitle" hasCustomPrompt="1"/>
          </p:nvPr>
        </p:nvSpPr>
        <p:spPr>
          <a:xfrm>
            <a:off x="2771799" y="1779662"/>
            <a:ext cx="6108961" cy="1042756"/>
          </a:xfrm>
        </p:spPr>
        <p:txBody>
          <a:bodyPr>
            <a:noAutofit/>
          </a:bodyPr>
          <a:lstStyle>
            <a:lvl1pPr algn="r">
              <a:defRPr sz="3600" b="1">
                <a:solidFill>
                  <a:srgbClr val="007BBB"/>
                </a:solidFill>
              </a:defRPr>
            </a:lvl1pPr>
          </a:lstStyle>
          <a:p>
            <a:r>
              <a:rPr kumimoji="1" lang="ja-JP" altLang="en-US" dirty="0" smtClean="0"/>
              <a:t>スライドのタイトル</a:t>
            </a:r>
            <a:endParaRPr kumimoji="1" lang="ja-JP" altLang="en-US" dirty="0"/>
          </a:p>
        </p:txBody>
      </p:sp>
      <p:sp>
        <p:nvSpPr>
          <p:cNvPr id="5" name="スライド番号プレースホルダー 3"/>
          <p:cNvSpPr>
            <a:spLocks noGrp="1"/>
          </p:cNvSpPr>
          <p:nvPr>
            <p:ph type="sldNum" sz="quarter" idx="11"/>
          </p:nvPr>
        </p:nvSpPr>
        <p:spPr>
          <a:xfrm>
            <a:off x="8594576" y="4818186"/>
            <a:ext cx="549424" cy="273844"/>
          </a:xfrm>
        </p:spPr>
        <p:txBody>
          <a:body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353701112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590872" y="235678"/>
            <a:ext cx="8201436" cy="540000"/>
          </a:xfrm>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4252917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90872" y="235678"/>
            <a:ext cx="8201436" cy="540000"/>
          </a:xfrm>
        </p:spPr>
        <p:txBody>
          <a:bodyPr/>
          <a:lstStyle/>
          <a:p>
            <a:r>
              <a:rPr kumimoji="1" lang="ja-JP" altLang="en-US" smtClean="0"/>
              <a:t>マスター タイトルの書式設定</a:t>
            </a:r>
            <a:endParaRPr kumimoji="1" lang="ja-JP" altLang="en-US"/>
          </a:p>
        </p:txBody>
      </p:sp>
      <p:sp>
        <p:nvSpPr>
          <p:cNvPr id="4" name="テキスト プレースホルダー 2"/>
          <p:cNvSpPr>
            <a:spLocks noGrp="1"/>
          </p:cNvSpPr>
          <p:nvPr>
            <p:ph idx="1"/>
          </p:nvPr>
        </p:nvSpPr>
        <p:spPr>
          <a:xfrm>
            <a:off x="572756" y="994787"/>
            <a:ext cx="8229600" cy="3665196"/>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3790879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表紙－パターン２">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正方形/長方形 7"/>
          <p:cNvSpPr/>
          <p:nvPr userDrawn="1"/>
        </p:nvSpPr>
        <p:spPr>
          <a:xfrm>
            <a:off x="2322258" y="0"/>
            <a:ext cx="6821742" cy="4160893"/>
          </a:xfrm>
          <a:custGeom>
            <a:avLst/>
            <a:gdLst/>
            <a:ahLst/>
            <a:cxnLst/>
            <a:rect l="l" t="t" r="r" b="b"/>
            <a:pathLst>
              <a:path w="6821742" h="4148226">
                <a:moveTo>
                  <a:pt x="697938" y="0"/>
                </a:moveTo>
                <a:lnTo>
                  <a:pt x="6821742" y="0"/>
                </a:lnTo>
                <a:lnTo>
                  <a:pt x="6821742" y="4148226"/>
                </a:lnTo>
                <a:lnTo>
                  <a:pt x="0" y="4148226"/>
                </a:lnTo>
                <a:close/>
              </a:path>
            </a:pathLst>
          </a:custGeom>
          <a:solidFill>
            <a:schemeClr val="bg1">
              <a:alpha val="91000"/>
            </a:schemeClr>
          </a:solidFill>
          <a:ln>
            <a:noFill/>
          </a:ln>
          <a:effectLst/>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000" b="1" dirty="0" smtClean="0">
              <a:effectLst>
                <a:outerShdw blurRad="38100" dist="38100" dir="2700000" algn="tl">
                  <a:srgbClr val="000000">
                    <a:alpha val="43137"/>
                  </a:srgbClr>
                </a:outerShdw>
              </a:effectLst>
            </a:endParaRPr>
          </a:p>
        </p:txBody>
      </p:sp>
      <p:sp>
        <p:nvSpPr>
          <p:cNvPr id="2" name="タイトル 1"/>
          <p:cNvSpPr>
            <a:spLocks noGrp="1"/>
          </p:cNvSpPr>
          <p:nvPr>
            <p:ph type="ctrTitle" hasCustomPrompt="1"/>
          </p:nvPr>
        </p:nvSpPr>
        <p:spPr>
          <a:xfrm>
            <a:off x="2987824" y="1432140"/>
            <a:ext cx="5896744" cy="918102"/>
          </a:xfrm>
        </p:spPr>
        <p:txBody>
          <a:bodyPr>
            <a:noAutofit/>
          </a:bodyPr>
          <a:lstStyle>
            <a:lvl1pPr algn="l">
              <a:defRPr sz="2800" b="1">
                <a:solidFill>
                  <a:srgbClr val="007BBB"/>
                </a:solidFill>
              </a:defRPr>
            </a:lvl1pPr>
          </a:lstStyle>
          <a:p>
            <a:r>
              <a:rPr kumimoji="1" lang="ja-JP" altLang="en-US" dirty="0" smtClean="0"/>
              <a:t>章タイトル</a:t>
            </a:r>
            <a:endParaRPr kumimoji="1" lang="ja-JP" altLang="en-US" dirty="0"/>
          </a:p>
        </p:txBody>
      </p:sp>
      <p:cxnSp>
        <p:nvCxnSpPr>
          <p:cNvPr id="5" name="直線コネクタ 4"/>
          <p:cNvCxnSpPr/>
          <p:nvPr userDrawn="1"/>
        </p:nvCxnSpPr>
        <p:spPr>
          <a:xfrm>
            <a:off x="2987824" y="2350242"/>
            <a:ext cx="6156176" cy="0"/>
          </a:xfrm>
          <a:prstGeom prst="line">
            <a:avLst/>
          </a:prstGeom>
          <a:ln w="22225">
            <a:solidFill>
              <a:srgbClr val="007BBB"/>
            </a:solidFill>
            <a:tailEnd type="none"/>
          </a:ln>
        </p:spPr>
        <p:style>
          <a:lnRef idx="1">
            <a:schemeClr val="accent1"/>
          </a:lnRef>
          <a:fillRef idx="0">
            <a:schemeClr val="accent1"/>
          </a:fillRef>
          <a:effectRef idx="0">
            <a:schemeClr val="accent1"/>
          </a:effectRef>
          <a:fontRef idx="minor">
            <a:schemeClr val="tx1"/>
          </a:fontRef>
        </p:style>
      </p:cxnSp>
      <p:sp>
        <p:nvSpPr>
          <p:cNvPr id="8" name="フッター プレースホルダー 2"/>
          <p:cNvSpPr>
            <a:spLocks noGrp="1"/>
          </p:cNvSpPr>
          <p:nvPr>
            <p:ph type="ftr" sz="quarter" idx="10"/>
          </p:nvPr>
        </p:nvSpPr>
        <p:spPr>
          <a:xfrm>
            <a:off x="4610" y="4818186"/>
            <a:ext cx="1399038" cy="273844"/>
          </a:xfrm>
        </p:spPr>
        <p:txBody>
          <a:bodyPr/>
          <a:lstStyle/>
          <a:p>
            <a:r>
              <a:rPr lang="en-US" altLang="ja-JP" smtClean="0"/>
              <a:t>© K.K. Ashisuto</a:t>
            </a:r>
            <a:endParaRPr lang="ja-JP" altLang="en-US" dirty="0"/>
          </a:p>
        </p:txBody>
      </p:sp>
      <p:sp>
        <p:nvSpPr>
          <p:cNvPr id="10" name="テキスト プレースホルダー 8"/>
          <p:cNvSpPr>
            <a:spLocks noGrp="1"/>
          </p:cNvSpPr>
          <p:nvPr>
            <p:ph type="body" sz="quarter" idx="12" hasCustomPrompt="1"/>
          </p:nvPr>
        </p:nvSpPr>
        <p:spPr>
          <a:xfrm>
            <a:off x="2987824" y="2492350"/>
            <a:ext cx="5896744" cy="1591568"/>
          </a:xfrm>
        </p:spPr>
        <p:txBody>
          <a:bodyPr/>
          <a:lstStyle>
            <a:lvl1pPr>
              <a:defRPr>
                <a:solidFill>
                  <a:schemeClr val="tx1">
                    <a:lumMod val="75000"/>
                    <a:lumOff val="25000"/>
                  </a:schemeClr>
                </a:solidFill>
              </a:defRPr>
            </a:lvl1pPr>
          </a:lstStyle>
          <a:p>
            <a:pPr lvl="0"/>
            <a:r>
              <a:rPr kumimoji="1" lang="ja-JP" altLang="en-US" dirty="0" smtClean="0"/>
              <a:t>章のアジェンダ</a:t>
            </a:r>
            <a:endParaRPr kumimoji="1" lang="ja-JP" altLang="en-US" dirty="0"/>
          </a:p>
        </p:txBody>
      </p:sp>
      <p:sp>
        <p:nvSpPr>
          <p:cNvPr id="9" name="スライド番号プレースホルダー 3"/>
          <p:cNvSpPr>
            <a:spLocks noGrp="1"/>
          </p:cNvSpPr>
          <p:nvPr>
            <p:ph type="sldNum" sz="quarter" idx="11"/>
          </p:nvPr>
        </p:nvSpPr>
        <p:spPr>
          <a:xfrm>
            <a:off x="8594576" y="4818186"/>
            <a:ext cx="549424" cy="273844"/>
          </a:xfrm>
        </p:spPr>
        <p:txBody>
          <a:body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41986125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表紙ーパターン３">
    <p:spTree>
      <p:nvGrpSpPr>
        <p:cNvPr id="1" name=""/>
        <p:cNvGrpSpPr/>
        <p:nvPr/>
      </p:nvGrpSpPr>
      <p:grpSpPr>
        <a:xfrm>
          <a:off x="0" y="0"/>
          <a:ext cx="0" cy="0"/>
          <a:chOff x="0" y="0"/>
          <a:chExt cx="0" cy="0"/>
        </a:xfrm>
      </p:grpSpPr>
      <p:sp>
        <p:nvSpPr>
          <p:cNvPr id="3" name="正方形/長方形 2"/>
          <p:cNvSpPr/>
          <p:nvPr userDrawn="1"/>
        </p:nvSpPr>
        <p:spPr>
          <a:xfrm>
            <a:off x="-33417" y="-7362"/>
            <a:ext cx="1207650" cy="5166136"/>
          </a:xfrm>
          <a:prstGeom prst="rect">
            <a:avLst/>
          </a:prstGeom>
          <a:gradFill>
            <a:gsLst>
              <a:gs pos="0">
                <a:srgbClr val="000D28"/>
              </a:gs>
              <a:gs pos="32000">
                <a:srgbClr val="001C4E"/>
              </a:gs>
              <a:gs pos="100000">
                <a:srgbClr val="012D7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userDrawn="1"/>
        </p:nvGrpSpPr>
        <p:grpSpPr>
          <a:xfrm>
            <a:off x="-855" y="3890027"/>
            <a:ext cx="1157636" cy="1268749"/>
            <a:chOff x="-855" y="3890027"/>
            <a:chExt cx="1157636" cy="1268749"/>
          </a:xfrm>
        </p:grpSpPr>
        <p:sp>
          <p:nvSpPr>
            <p:cNvPr id="123" name="Freeform 5"/>
            <p:cNvSpPr>
              <a:spLocks/>
            </p:cNvSpPr>
            <p:nvPr userDrawn="1"/>
          </p:nvSpPr>
          <p:spPr bwMode="auto">
            <a:xfrm rot="16200000" flipH="1">
              <a:off x="169011" y="3720161"/>
              <a:ext cx="817904" cy="1157635"/>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Freeform 6"/>
            <p:cNvSpPr>
              <a:spLocks/>
            </p:cNvSpPr>
            <p:nvPr userDrawn="1"/>
          </p:nvSpPr>
          <p:spPr bwMode="auto">
            <a:xfrm rot="16200000" flipH="1">
              <a:off x="169296" y="375521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Freeform 7"/>
            <p:cNvSpPr>
              <a:spLocks/>
            </p:cNvSpPr>
            <p:nvPr userDrawn="1"/>
          </p:nvSpPr>
          <p:spPr bwMode="auto">
            <a:xfrm rot="16200000" flipH="1">
              <a:off x="169296" y="378998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Freeform 8"/>
            <p:cNvSpPr>
              <a:spLocks/>
            </p:cNvSpPr>
            <p:nvPr userDrawn="1"/>
          </p:nvSpPr>
          <p:spPr bwMode="auto">
            <a:xfrm rot="16200000" flipH="1">
              <a:off x="169296" y="3824750"/>
              <a:ext cx="817334" cy="1157635"/>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Freeform 9"/>
            <p:cNvSpPr>
              <a:spLocks/>
            </p:cNvSpPr>
            <p:nvPr userDrawn="1"/>
          </p:nvSpPr>
          <p:spPr bwMode="auto">
            <a:xfrm rot="16200000" flipH="1">
              <a:off x="169296" y="3859518"/>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Freeform 10"/>
            <p:cNvSpPr>
              <a:spLocks/>
            </p:cNvSpPr>
            <p:nvPr userDrawn="1"/>
          </p:nvSpPr>
          <p:spPr bwMode="auto">
            <a:xfrm rot="16200000" flipH="1">
              <a:off x="169011" y="3894571"/>
              <a:ext cx="817904" cy="1157635"/>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Freeform 11"/>
            <p:cNvSpPr>
              <a:spLocks/>
            </p:cNvSpPr>
            <p:nvPr userDrawn="1"/>
          </p:nvSpPr>
          <p:spPr bwMode="auto">
            <a:xfrm rot="16200000" flipH="1">
              <a:off x="169296" y="392962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Freeform 12"/>
            <p:cNvSpPr>
              <a:spLocks/>
            </p:cNvSpPr>
            <p:nvPr userDrawn="1"/>
          </p:nvSpPr>
          <p:spPr bwMode="auto">
            <a:xfrm rot="16200000" flipH="1">
              <a:off x="169296" y="396439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Freeform 13"/>
            <p:cNvSpPr>
              <a:spLocks/>
            </p:cNvSpPr>
            <p:nvPr userDrawn="1"/>
          </p:nvSpPr>
          <p:spPr bwMode="auto">
            <a:xfrm rot="16200000" flipH="1">
              <a:off x="169296" y="3999160"/>
              <a:ext cx="817334" cy="1157635"/>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Freeform 14"/>
            <p:cNvSpPr>
              <a:spLocks/>
            </p:cNvSpPr>
            <p:nvPr userDrawn="1"/>
          </p:nvSpPr>
          <p:spPr bwMode="auto">
            <a:xfrm rot="16200000" flipH="1">
              <a:off x="169296" y="4033928"/>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Freeform 15"/>
            <p:cNvSpPr>
              <a:spLocks/>
            </p:cNvSpPr>
            <p:nvPr userDrawn="1"/>
          </p:nvSpPr>
          <p:spPr bwMode="auto">
            <a:xfrm rot="16200000" flipH="1">
              <a:off x="169296" y="4068696"/>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Freeform 16"/>
            <p:cNvSpPr>
              <a:spLocks/>
            </p:cNvSpPr>
            <p:nvPr userDrawn="1"/>
          </p:nvSpPr>
          <p:spPr bwMode="auto">
            <a:xfrm rot="16200000" flipH="1">
              <a:off x="169296" y="410403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Freeform 17"/>
            <p:cNvSpPr>
              <a:spLocks/>
            </p:cNvSpPr>
            <p:nvPr userDrawn="1"/>
          </p:nvSpPr>
          <p:spPr bwMode="auto">
            <a:xfrm rot="16200000" flipH="1">
              <a:off x="169296" y="413880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Freeform 18"/>
            <p:cNvSpPr>
              <a:spLocks/>
            </p:cNvSpPr>
            <p:nvPr userDrawn="1"/>
          </p:nvSpPr>
          <p:spPr bwMode="auto">
            <a:xfrm rot="16200000" flipH="1">
              <a:off x="170436" y="4172430"/>
              <a:ext cx="815054" cy="1157635"/>
            </a:xfrm>
            <a:custGeom>
              <a:avLst/>
              <a:gdLst>
                <a:gd name="T0" fmla="*/ 1430 w 1430"/>
                <a:gd name="T1" fmla="*/ 0 h 3242"/>
                <a:gd name="T2" fmla="*/ 1426 w 1430"/>
                <a:gd name="T3" fmla="*/ 0 h 3242"/>
                <a:gd name="T4" fmla="*/ 0 w 1430"/>
                <a:gd name="T5" fmla="*/ 3242 h 3242"/>
                <a:gd name="T6" fmla="*/ 9 w 1430"/>
                <a:gd name="T7" fmla="*/ 3242 h 3242"/>
                <a:gd name="T8" fmla="*/ 1430 w 1430"/>
                <a:gd name="T9" fmla="*/ 10 h 3242"/>
                <a:gd name="T10" fmla="*/ 1430 w 1430"/>
                <a:gd name="T11" fmla="*/ 0 h 3242"/>
              </a:gdLst>
              <a:ahLst/>
              <a:cxnLst>
                <a:cxn ang="0">
                  <a:pos x="T0" y="T1"/>
                </a:cxn>
                <a:cxn ang="0">
                  <a:pos x="T2" y="T3"/>
                </a:cxn>
                <a:cxn ang="0">
                  <a:pos x="T4" y="T5"/>
                </a:cxn>
                <a:cxn ang="0">
                  <a:pos x="T6" y="T7"/>
                </a:cxn>
                <a:cxn ang="0">
                  <a:pos x="T8" y="T9"/>
                </a:cxn>
                <a:cxn ang="0">
                  <a:pos x="T10" y="T11"/>
                </a:cxn>
              </a:cxnLst>
              <a:rect l="0" t="0" r="r" b="b"/>
              <a:pathLst>
                <a:path w="1430" h="3242">
                  <a:moveTo>
                    <a:pt x="1430" y="0"/>
                  </a:moveTo>
                  <a:lnTo>
                    <a:pt x="1426" y="0"/>
                  </a:lnTo>
                  <a:lnTo>
                    <a:pt x="0" y="3242"/>
                  </a:lnTo>
                  <a:lnTo>
                    <a:pt x="9" y="3242"/>
                  </a:lnTo>
                  <a:lnTo>
                    <a:pt x="1430" y="10"/>
                  </a:lnTo>
                  <a:lnTo>
                    <a:pt x="1430"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Freeform 19"/>
            <p:cNvSpPr>
              <a:spLocks/>
            </p:cNvSpPr>
            <p:nvPr userDrawn="1"/>
          </p:nvSpPr>
          <p:spPr bwMode="auto">
            <a:xfrm rot="16200000" flipH="1">
              <a:off x="211030" y="4213024"/>
              <a:ext cx="780286" cy="1111215"/>
            </a:xfrm>
            <a:custGeom>
              <a:avLst/>
              <a:gdLst>
                <a:gd name="T0" fmla="*/ 1369 w 1369"/>
                <a:gd name="T1" fmla="*/ 0 h 3112"/>
                <a:gd name="T2" fmla="*/ 0 w 1369"/>
                <a:gd name="T3" fmla="*/ 3112 h 3112"/>
                <a:gd name="T4" fmla="*/ 10 w 1369"/>
                <a:gd name="T5" fmla="*/ 3112 h 3112"/>
                <a:gd name="T6" fmla="*/ 1369 w 1369"/>
                <a:gd name="T7" fmla="*/ 19 h 3112"/>
                <a:gd name="T8" fmla="*/ 1369 w 1369"/>
                <a:gd name="T9" fmla="*/ 0 h 3112"/>
              </a:gdLst>
              <a:ahLst/>
              <a:cxnLst>
                <a:cxn ang="0">
                  <a:pos x="T0" y="T1"/>
                </a:cxn>
                <a:cxn ang="0">
                  <a:pos x="T2" y="T3"/>
                </a:cxn>
                <a:cxn ang="0">
                  <a:pos x="T4" y="T5"/>
                </a:cxn>
                <a:cxn ang="0">
                  <a:pos x="T6" y="T7"/>
                </a:cxn>
                <a:cxn ang="0">
                  <a:pos x="T8" y="T9"/>
                </a:cxn>
              </a:cxnLst>
              <a:rect l="0" t="0" r="r" b="b"/>
              <a:pathLst>
                <a:path w="1369" h="3112">
                  <a:moveTo>
                    <a:pt x="1369" y="0"/>
                  </a:moveTo>
                  <a:lnTo>
                    <a:pt x="0" y="3112"/>
                  </a:lnTo>
                  <a:lnTo>
                    <a:pt x="10" y="3112"/>
                  </a:lnTo>
                  <a:lnTo>
                    <a:pt x="1369" y="19"/>
                  </a:lnTo>
                  <a:lnTo>
                    <a:pt x="136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Freeform 20"/>
            <p:cNvSpPr>
              <a:spLocks/>
            </p:cNvSpPr>
            <p:nvPr userDrawn="1"/>
          </p:nvSpPr>
          <p:spPr bwMode="auto">
            <a:xfrm rot="16200000" flipH="1">
              <a:off x="253409" y="4255403"/>
              <a:ext cx="745518" cy="1061225"/>
            </a:xfrm>
            <a:custGeom>
              <a:avLst/>
              <a:gdLst>
                <a:gd name="T0" fmla="*/ 1308 w 1308"/>
                <a:gd name="T1" fmla="*/ 0 h 2972"/>
                <a:gd name="T2" fmla="*/ 0 w 1308"/>
                <a:gd name="T3" fmla="*/ 2972 h 2972"/>
                <a:gd name="T4" fmla="*/ 10 w 1308"/>
                <a:gd name="T5" fmla="*/ 2972 h 2972"/>
                <a:gd name="T6" fmla="*/ 1308 w 1308"/>
                <a:gd name="T7" fmla="*/ 19 h 2972"/>
                <a:gd name="T8" fmla="*/ 1308 w 1308"/>
                <a:gd name="T9" fmla="*/ 0 h 2972"/>
              </a:gdLst>
              <a:ahLst/>
              <a:cxnLst>
                <a:cxn ang="0">
                  <a:pos x="T0" y="T1"/>
                </a:cxn>
                <a:cxn ang="0">
                  <a:pos x="T2" y="T3"/>
                </a:cxn>
                <a:cxn ang="0">
                  <a:pos x="T4" y="T5"/>
                </a:cxn>
                <a:cxn ang="0">
                  <a:pos x="T6" y="T7"/>
                </a:cxn>
                <a:cxn ang="0">
                  <a:pos x="T8" y="T9"/>
                </a:cxn>
              </a:cxnLst>
              <a:rect l="0" t="0" r="r" b="b"/>
              <a:pathLst>
                <a:path w="1308" h="2972">
                  <a:moveTo>
                    <a:pt x="1308" y="0"/>
                  </a:moveTo>
                  <a:lnTo>
                    <a:pt x="0" y="2972"/>
                  </a:lnTo>
                  <a:lnTo>
                    <a:pt x="10" y="2972"/>
                  </a:lnTo>
                  <a:lnTo>
                    <a:pt x="1308" y="19"/>
                  </a:lnTo>
                  <a:lnTo>
                    <a:pt x="130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Freeform 21"/>
            <p:cNvSpPr>
              <a:spLocks/>
            </p:cNvSpPr>
            <p:nvPr userDrawn="1"/>
          </p:nvSpPr>
          <p:spPr bwMode="auto">
            <a:xfrm rot="16200000" flipH="1">
              <a:off x="295610" y="4297604"/>
              <a:ext cx="710750" cy="1011592"/>
            </a:xfrm>
            <a:custGeom>
              <a:avLst/>
              <a:gdLst>
                <a:gd name="T0" fmla="*/ 1247 w 1247"/>
                <a:gd name="T1" fmla="*/ 0 h 2833"/>
                <a:gd name="T2" fmla="*/ 0 w 1247"/>
                <a:gd name="T3" fmla="*/ 2833 h 2833"/>
                <a:gd name="T4" fmla="*/ 10 w 1247"/>
                <a:gd name="T5" fmla="*/ 2833 h 2833"/>
                <a:gd name="T6" fmla="*/ 1247 w 1247"/>
                <a:gd name="T7" fmla="*/ 19 h 2833"/>
                <a:gd name="T8" fmla="*/ 1247 w 1247"/>
                <a:gd name="T9" fmla="*/ 0 h 2833"/>
              </a:gdLst>
              <a:ahLst/>
              <a:cxnLst>
                <a:cxn ang="0">
                  <a:pos x="T0" y="T1"/>
                </a:cxn>
                <a:cxn ang="0">
                  <a:pos x="T2" y="T3"/>
                </a:cxn>
                <a:cxn ang="0">
                  <a:pos x="T4" y="T5"/>
                </a:cxn>
                <a:cxn ang="0">
                  <a:pos x="T6" y="T7"/>
                </a:cxn>
                <a:cxn ang="0">
                  <a:pos x="T8" y="T9"/>
                </a:cxn>
              </a:cxnLst>
              <a:rect l="0" t="0" r="r" b="b"/>
              <a:pathLst>
                <a:path w="1247" h="2833">
                  <a:moveTo>
                    <a:pt x="1247" y="0"/>
                  </a:moveTo>
                  <a:lnTo>
                    <a:pt x="0" y="2833"/>
                  </a:lnTo>
                  <a:lnTo>
                    <a:pt x="10" y="2833"/>
                  </a:lnTo>
                  <a:lnTo>
                    <a:pt x="1247" y="19"/>
                  </a:lnTo>
                  <a:lnTo>
                    <a:pt x="124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Freeform 22"/>
            <p:cNvSpPr>
              <a:spLocks/>
            </p:cNvSpPr>
            <p:nvPr userDrawn="1"/>
          </p:nvSpPr>
          <p:spPr bwMode="auto">
            <a:xfrm rot="16200000" flipH="1">
              <a:off x="338274" y="4340268"/>
              <a:ext cx="675412" cy="961601"/>
            </a:xfrm>
            <a:custGeom>
              <a:avLst/>
              <a:gdLst>
                <a:gd name="T0" fmla="*/ 1185 w 1185"/>
                <a:gd name="T1" fmla="*/ 0 h 2693"/>
                <a:gd name="T2" fmla="*/ 0 w 1185"/>
                <a:gd name="T3" fmla="*/ 2693 h 2693"/>
                <a:gd name="T4" fmla="*/ 9 w 1185"/>
                <a:gd name="T5" fmla="*/ 2693 h 2693"/>
                <a:gd name="T6" fmla="*/ 1185 w 1185"/>
                <a:gd name="T7" fmla="*/ 19 h 2693"/>
                <a:gd name="T8" fmla="*/ 1185 w 1185"/>
                <a:gd name="T9" fmla="*/ 0 h 2693"/>
              </a:gdLst>
              <a:ahLst/>
              <a:cxnLst>
                <a:cxn ang="0">
                  <a:pos x="T0" y="T1"/>
                </a:cxn>
                <a:cxn ang="0">
                  <a:pos x="T2" y="T3"/>
                </a:cxn>
                <a:cxn ang="0">
                  <a:pos x="T4" y="T5"/>
                </a:cxn>
                <a:cxn ang="0">
                  <a:pos x="T6" y="T7"/>
                </a:cxn>
                <a:cxn ang="0">
                  <a:pos x="T8" y="T9"/>
                </a:cxn>
              </a:cxnLst>
              <a:rect l="0" t="0" r="r" b="b"/>
              <a:pathLst>
                <a:path w="1185" h="2693">
                  <a:moveTo>
                    <a:pt x="1185" y="0"/>
                  </a:moveTo>
                  <a:lnTo>
                    <a:pt x="0" y="2693"/>
                  </a:lnTo>
                  <a:lnTo>
                    <a:pt x="9" y="2693"/>
                  </a:lnTo>
                  <a:lnTo>
                    <a:pt x="1185" y="19"/>
                  </a:lnTo>
                  <a:lnTo>
                    <a:pt x="118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Freeform 23"/>
            <p:cNvSpPr>
              <a:spLocks/>
            </p:cNvSpPr>
            <p:nvPr userDrawn="1"/>
          </p:nvSpPr>
          <p:spPr bwMode="auto">
            <a:xfrm rot="16200000" flipH="1">
              <a:off x="380118" y="4382112"/>
              <a:ext cx="640644" cy="912682"/>
            </a:xfrm>
            <a:custGeom>
              <a:avLst/>
              <a:gdLst>
                <a:gd name="T0" fmla="*/ 1124 w 1124"/>
                <a:gd name="T1" fmla="*/ 0 h 2556"/>
                <a:gd name="T2" fmla="*/ 0 w 1124"/>
                <a:gd name="T3" fmla="*/ 2556 h 2556"/>
                <a:gd name="T4" fmla="*/ 9 w 1124"/>
                <a:gd name="T5" fmla="*/ 2556 h 2556"/>
                <a:gd name="T6" fmla="*/ 1124 w 1124"/>
                <a:gd name="T7" fmla="*/ 19 h 2556"/>
                <a:gd name="T8" fmla="*/ 1124 w 1124"/>
                <a:gd name="T9" fmla="*/ 0 h 2556"/>
              </a:gdLst>
              <a:ahLst/>
              <a:cxnLst>
                <a:cxn ang="0">
                  <a:pos x="T0" y="T1"/>
                </a:cxn>
                <a:cxn ang="0">
                  <a:pos x="T2" y="T3"/>
                </a:cxn>
                <a:cxn ang="0">
                  <a:pos x="T4" y="T5"/>
                </a:cxn>
                <a:cxn ang="0">
                  <a:pos x="T6" y="T7"/>
                </a:cxn>
                <a:cxn ang="0">
                  <a:pos x="T8" y="T9"/>
                </a:cxn>
              </a:cxnLst>
              <a:rect l="0" t="0" r="r" b="b"/>
              <a:pathLst>
                <a:path w="1124" h="2556">
                  <a:moveTo>
                    <a:pt x="1124" y="0"/>
                  </a:moveTo>
                  <a:lnTo>
                    <a:pt x="0" y="2556"/>
                  </a:lnTo>
                  <a:lnTo>
                    <a:pt x="9" y="2556"/>
                  </a:lnTo>
                  <a:lnTo>
                    <a:pt x="1124" y="19"/>
                  </a:lnTo>
                  <a:lnTo>
                    <a:pt x="112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Freeform 24"/>
            <p:cNvSpPr>
              <a:spLocks/>
            </p:cNvSpPr>
            <p:nvPr userDrawn="1"/>
          </p:nvSpPr>
          <p:spPr bwMode="auto">
            <a:xfrm rot="16200000" flipH="1">
              <a:off x="422497" y="4424491"/>
              <a:ext cx="605876" cy="862691"/>
            </a:xfrm>
            <a:custGeom>
              <a:avLst/>
              <a:gdLst>
                <a:gd name="T0" fmla="*/ 1063 w 1063"/>
                <a:gd name="T1" fmla="*/ 0 h 2416"/>
                <a:gd name="T2" fmla="*/ 0 w 1063"/>
                <a:gd name="T3" fmla="*/ 2416 h 2416"/>
                <a:gd name="T4" fmla="*/ 10 w 1063"/>
                <a:gd name="T5" fmla="*/ 2416 h 2416"/>
                <a:gd name="T6" fmla="*/ 1063 w 1063"/>
                <a:gd name="T7" fmla="*/ 19 h 2416"/>
                <a:gd name="T8" fmla="*/ 1063 w 1063"/>
                <a:gd name="T9" fmla="*/ 0 h 2416"/>
              </a:gdLst>
              <a:ahLst/>
              <a:cxnLst>
                <a:cxn ang="0">
                  <a:pos x="T0" y="T1"/>
                </a:cxn>
                <a:cxn ang="0">
                  <a:pos x="T2" y="T3"/>
                </a:cxn>
                <a:cxn ang="0">
                  <a:pos x="T4" y="T5"/>
                </a:cxn>
                <a:cxn ang="0">
                  <a:pos x="T6" y="T7"/>
                </a:cxn>
                <a:cxn ang="0">
                  <a:pos x="T8" y="T9"/>
                </a:cxn>
              </a:cxnLst>
              <a:rect l="0" t="0" r="r" b="b"/>
              <a:pathLst>
                <a:path w="1063" h="2416">
                  <a:moveTo>
                    <a:pt x="1063" y="0"/>
                  </a:moveTo>
                  <a:lnTo>
                    <a:pt x="0" y="2416"/>
                  </a:lnTo>
                  <a:lnTo>
                    <a:pt x="10" y="2416"/>
                  </a:lnTo>
                  <a:lnTo>
                    <a:pt x="1063" y="19"/>
                  </a:lnTo>
                  <a:lnTo>
                    <a:pt x="1063"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Freeform 25"/>
            <p:cNvSpPr>
              <a:spLocks/>
            </p:cNvSpPr>
            <p:nvPr userDrawn="1"/>
          </p:nvSpPr>
          <p:spPr bwMode="auto">
            <a:xfrm rot="16200000" flipH="1">
              <a:off x="464698" y="4466692"/>
              <a:ext cx="571108" cy="813058"/>
            </a:xfrm>
            <a:custGeom>
              <a:avLst/>
              <a:gdLst>
                <a:gd name="T0" fmla="*/ 1002 w 1002"/>
                <a:gd name="T1" fmla="*/ 0 h 2277"/>
                <a:gd name="T2" fmla="*/ 0 w 1002"/>
                <a:gd name="T3" fmla="*/ 2277 h 2277"/>
                <a:gd name="T4" fmla="*/ 10 w 1002"/>
                <a:gd name="T5" fmla="*/ 2277 h 2277"/>
                <a:gd name="T6" fmla="*/ 1002 w 1002"/>
                <a:gd name="T7" fmla="*/ 20 h 2277"/>
                <a:gd name="T8" fmla="*/ 1002 w 1002"/>
                <a:gd name="T9" fmla="*/ 0 h 2277"/>
              </a:gdLst>
              <a:ahLst/>
              <a:cxnLst>
                <a:cxn ang="0">
                  <a:pos x="T0" y="T1"/>
                </a:cxn>
                <a:cxn ang="0">
                  <a:pos x="T2" y="T3"/>
                </a:cxn>
                <a:cxn ang="0">
                  <a:pos x="T4" y="T5"/>
                </a:cxn>
                <a:cxn ang="0">
                  <a:pos x="T6" y="T7"/>
                </a:cxn>
                <a:cxn ang="0">
                  <a:pos x="T8" y="T9"/>
                </a:cxn>
              </a:cxnLst>
              <a:rect l="0" t="0" r="r" b="b"/>
              <a:pathLst>
                <a:path w="1002" h="2277">
                  <a:moveTo>
                    <a:pt x="1002" y="0"/>
                  </a:moveTo>
                  <a:lnTo>
                    <a:pt x="0" y="2277"/>
                  </a:lnTo>
                  <a:lnTo>
                    <a:pt x="10" y="2277"/>
                  </a:lnTo>
                  <a:lnTo>
                    <a:pt x="1002" y="20"/>
                  </a:lnTo>
                  <a:lnTo>
                    <a:pt x="1002"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 name="Freeform 26"/>
            <p:cNvSpPr>
              <a:spLocks/>
            </p:cNvSpPr>
            <p:nvPr userDrawn="1"/>
          </p:nvSpPr>
          <p:spPr bwMode="auto">
            <a:xfrm rot="16200000" flipH="1">
              <a:off x="507077" y="4509071"/>
              <a:ext cx="536340" cy="763068"/>
            </a:xfrm>
            <a:custGeom>
              <a:avLst/>
              <a:gdLst>
                <a:gd name="T0" fmla="*/ 941 w 941"/>
                <a:gd name="T1" fmla="*/ 0 h 2137"/>
                <a:gd name="T2" fmla="*/ 0 w 941"/>
                <a:gd name="T3" fmla="*/ 2137 h 2137"/>
                <a:gd name="T4" fmla="*/ 10 w 941"/>
                <a:gd name="T5" fmla="*/ 2137 h 2137"/>
                <a:gd name="T6" fmla="*/ 941 w 941"/>
                <a:gd name="T7" fmla="*/ 19 h 2137"/>
                <a:gd name="T8" fmla="*/ 941 w 941"/>
                <a:gd name="T9" fmla="*/ 0 h 2137"/>
              </a:gdLst>
              <a:ahLst/>
              <a:cxnLst>
                <a:cxn ang="0">
                  <a:pos x="T0" y="T1"/>
                </a:cxn>
                <a:cxn ang="0">
                  <a:pos x="T2" y="T3"/>
                </a:cxn>
                <a:cxn ang="0">
                  <a:pos x="T4" y="T5"/>
                </a:cxn>
                <a:cxn ang="0">
                  <a:pos x="T6" y="T7"/>
                </a:cxn>
                <a:cxn ang="0">
                  <a:pos x="T8" y="T9"/>
                </a:cxn>
              </a:cxnLst>
              <a:rect l="0" t="0" r="r" b="b"/>
              <a:pathLst>
                <a:path w="941" h="2137">
                  <a:moveTo>
                    <a:pt x="941" y="0"/>
                  </a:moveTo>
                  <a:lnTo>
                    <a:pt x="0" y="2137"/>
                  </a:lnTo>
                  <a:lnTo>
                    <a:pt x="10" y="2137"/>
                  </a:lnTo>
                  <a:lnTo>
                    <a:pt x="941" y="19"/>
                  </a:lnTo>
                  <a:lnTo>
                    <a:pt x="941"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Freeform 27"/>
            <p:cNvSpPr>
              <a:spLocks/>
            </p:cNvSpPr>
            <p:nvPr userDrawn="1"/>
          </p:nvSpPr>
          <p:spPr bwMode="auto">
            <a:xfrm rot="16200000" flipH="1">
              <a:off x="549563" y="4551557"/>
              <a:ext cx="501002" cy="713434"/>
            </a:xfrm>
            <a:custGeom>
              <a:avLst/>
              <a:gdLst>
                <a:gd name="T0" fmla="*/ 879 w 879"/>
                <a:gd name="T1" fmla="*/ 0 h 1998"/>
                <a:gd name="T2" fmla="*/ 0 w 879"/>
                <a:gd name="T3" fmla="*/ 1998 h 1998"/>
                <a:gd name="T4" fmla="*/ 9 w 879"/>
                <a:gd name="T5" fmla="*/ 1998 h 1998"/>
                <a:gd name="T6" fmla="*/ 879 w 879"/>
                <a:gd name="T7" fmla="*/ 20 h 1998"/>
                <a:gd name="T8" fmla="*/ 879 w 879"/>
                <a:gd name="T9" fmla="*/ 0 h 1998"/>
              </a:gdLst>
              <a:ahLst/>
              <a:cxnLst>
                <a:cxn ang="0">
                  <a:pos x="T0" y="T1"/>
                </a:cxn>
                <a:cxn ang="0">
                  <a:pos x="T2" y="T3"/>
                </a:cxn>
                <a:cxn ang="0">
                  <a:pos x="T4" y="T5"/>
                </a:cxn>
                <a:cxn ang="0">
                  <a:pos x="T6" y="T7"/>
                </a:cxn>
                <a:cxn ang="0">
                  <a:pos x="T8" y="T9"/>
                </a:cxn>
              </a:cxnLst>
              <a:rect l="0" t="0" r="r" b="b"/>
              <a:pathLst>
                <a:path w="879" h="1998">
                  <a:moveTo>
                    <a:pt x="879" y="0"/>
                  </a:moveTo>
                  <a:lnTo>
                    <a:pt x="0" y="1998"/>
                  </a:lnTo>
                  <a:lnTo>
                    <a:pt x="9" y="1998"/>
                  </a:lnTo>
                  <a:lnTo>
                    <a:pt x="879" y="20"/>
                  </a:lnTo>
                  <a:lnTo>
                    <a:pt x="87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Freeform 28"/>
            <p:cNvSpPr>
              <a:spLocks/>
            </p:cNvSpPr>
            <p:nvPr userDrawn="1"/>
          </p:nvSpPr>
          <p:spPr bwMode="auto">
            <a:xfrm rot="16200000" flipH="1">
              <a:off x="591585" y="4593579"/>
              <a:ext cx="466234" cy="664158"/>
            </a:xfrm>
            <a:custGeom>
              <a:avLst/>
              <a:gdLst>
                <a:gd name="T0" fmla="*/ 818 w 818"/>
                <a:gd name="T1" fmla="*/ 0 h 1860"/>
                <a:gd name="T2" fmla="*/ 0 w 818"/>
                <a:gd name="T3" fmla="*/ 1860 h 1860"/>
                <a:gd name="T4" fmla="*/ 9 w 818"/>
                <a:gd name="T5" fmla="*/ 1860 h 1860"/>
                <a:gd name="T6" fmla="*/ 818 w 818"/>
                <a:gd name="T7" fmla="*/ 19 h 1860"/>
                <a:gd name="T8" fmla="*/ 818 w 818"/>
                <a:gd name="T9" fmla="*/ 0 h 1860"/>
              </a:gdLst>
              <a:ahLst/>
              <a:cxnLst>
                <a:cxn ang="0">
                  <a:pos x="T0" y="T1"/>
                </a:cxn>
                <a:cxn ang="0">
                  <a:pos x="T2" y="T3"/>
                </a:cxn>
                <a:cxn ang="0">
                  <a:pos x="T4" y="T5"/>
                </a:cxn>
                <a:cxn ang="0">
                  <a:pos x="T6" y="T7"/>
                </a:cxn>
                <a:cxn ang="0">
                  <a:pos x="T8" y="T9"/>
                </a:cxn>
              </a:cxnLst>
              <a:rect l="0" t="0" r="r" b="b"/>
              <a:pathLst>
                <a:path w="818" h="1860">
                  <a:moveTo>
                    <a:pt x="818" y="0"/>
                  </a:moveTo>
                  <a:lnTo>
                    <a:pt x="0" y="1860"/>
                  </a:lnTo>
                  <a:lnTo>
                    <a:pt x="9" y="1860"/>
                  </a:lnTo>
                  <a:lnTo>
                    <a:pt x="818" y="19"/>
                  </a:lnTo>
                  <a:lnTo>
                    <a:pt x="81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Freeform 29"/>
            <p:cNvSpPr>
              <a:spLocks/>
            </p:cNvSpPr>
            <p:nvPr userDrawn="1"/>
          </p:nvSpPr>
          <p:spPr bwMode="auto">
            <a:xfrm rot="16200000" flipH="1">
              <a:off x="633964" y="4635958"/>
              <a:ext cx="431466" cy="614168"/>
            </a:xfrm>
            <a:custGeom>
              <a:avLst/>
              <a:gdLst>
                <a:gd name="T0" fmla="*/ 757 w 757"/>
                <a:gd name="T1" fmla="*/ 0 h 1720"/>
                <a:gd name="T2" fmla="*/ 0 w 757"/>
                <a:gd name="T3" fmla="*/ 1720 h 1720"/>
                <a:gd name="T4" fmla="*/ 10 w 757"/>
                <a:gd name="T5" fmla="*/ 1720 h 1720"/>
                <a:gd name="T6" fmla="*/ 757 w 757"/>
                <a:gd name="T7" fmla="*/ 19 h 1720"/>
                <a:gd name="T8" fmla="*/ 757 w 757"/>
                <a:gd name="T9" fmla="*/ 0 h 1720"/>
              </a:gdLst>
              <a:ahLst/>
              <a:cxnLst>
                <a:cxn ang="0">
                  <a:pos x="T0" y="T1"/>
                </a:cxn>
                <a:cxn ang="0">
                  <a:pos x="T2" y="T3"/>
                </a:cxn>
                <a:cxn ang="0">
                  <a:pos x="T4" y="T5"/>
                </a:cxn>
                <a:cxn ang="0">
                  <a:pos x="T6" y="T7"/>
                </a:cxn>
                <a:cxn ang="0">
                  <a:pos x="T8" y="T9"/>
                </a:cxn>
              </a:cxnLst>
              <a:rect l="0" t="0" r="r" b="b"/>
              <a:pathLst>
                <a:path w="757" h="1720">
                  <a:moveTo>
                    <a:pt x="757" y="0"/>
                  </a:moveTo>
                  <a:lnTo>
                    <a:pt x="0" y="1720"/>
                  </a:lnTo>
                  <a:lnTo>
                    <a:pt x="10" y="1720"/>
                  </a:lnTo>
                  <a:lnTo>
                    <a:pt x="757" y="19"/>
                  </a:lnTo>
                  <a:lnTo>
                    <a:pt x="75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Freeform 30"/>
            <p:cNvSpPr>
              <a:spLocks/>
            </p:cNvSpPr>
            <p:nvPr userDrawn="1"/>
          </p:nvSpPr>
          <p:spPr bwMode="auto">
            <a:xfrm rot="16200000" flipH="1">
              <a:off x="676165" y="4678159"/>
              <a:ext cx="396698" cy="564535"/>
            </a:xfrm>
            <a:custGeom>
              <a:avLst/>
              <a:gdLst>
                <a:gd name="T0" fmla="*/ 696 w 696"/>
                <a:gd name="T1" fmla="*/ 0 h 1581"/>
                <a:gd name="T2" fmla="*/ 0 w 696"/>
                <a:gd name="T3" fmla="*/ 1581 h 1581"/>
                <a:gd name="T4" fmla="*/ 10 w 696"/>
                <a:gd name="T5" fmla="*/ 1581 h 1581"/>
                <a:gd name="T6" fmla="*/ 696 w 696"/>
                <a:gd name="T7" fmla="*/ 19 h 1581"/>
                <a:gd name="T8" fmla="*/ 696 w 696"/>
                <a:gd name="T9" fmla="*/ 0 h 1581"/>
              </a:gdLst>
              <a:ahLst/>
              <a:cxnLst>
                <a:cxn ang="0">
                  <a:pos x="T0" y="T1"/>
                </a:cxn>
                <a:cxn ang="0">
                  <a:pos x="T2" y="T3"/>
                </a:cxn>
                <a:cxn ang="0">
                  <a:pos x="T4" y="T5"/>
                </a:cxn>
                <a:cxn ang="0">
                  <a:pos x="T6" y="T7"/>
                </a:cxn>
                <a:cxn ang="0">
                  <a:pos x="T8" y="T9"/>
                </a:cxn>
              </a:cxnLst>
              <a:rect l="0" t="0" r="r" b="b"/>
              <a:pathLst>
                <a:path w="696" h="1581">
                  <a:moveTo>
                    <a:pt x="696" y="0"/>
                  </a:moveTo>
                  <a:lnTo>
                    <a:pt x="0" y="1581"/>
                  </a:lnTo>
                  <a:lnTo>
                    <a:pt x="10" y="1581"/>
                  </a:lnTo>
                  <a:lnTo>
                    <a:pt x="696" y="19"/>
                  </a:lnTo>
                  <a:lnTo>
                    <a:pt x="69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Freeform 31"/>
            <p:cNvSpPr>
              <a:spLocks/>
            </p:cNvSpPr>
            <p:nvPr userDrawn="1"/>
          </p:nvSpPr>
          <p:spPr bwMode="auto">
            <a:xfrm rot="16200000" flipH="1">
              <a:off x="718544" y="4720538"/>
              <a:ext cx="361930" cy="514544"/>
            </a:xfrm>
            <a:custGeom>
              <a:avLst/>
              <a:gdLst>
                <a:gd name="T0" fmla="*/ 635 w 635"/>
                <a:gd name="T1" fmla="*/ 0 h 1441"/>
                <a:gd name="T2" fmla="*/ 0 w 635"/>
                <a:gd name="T3" fmla="*/ 1441 h 1441"/>
                <a:gd name="T4" fmla="*/ 10 w 635"/>
                <a:gd name="T5" fmla="*/ 1441 h 1441"/>
                <a:gd name="T6" fmla="*/ 635 w 635"/>
                <a:gd name="T7" fmla="*/ 19 h 1441"/>
                <a:gd name="T8" fmla="*/ 635 w 635"/>
                <a:gd name="T9" fmla="*/ 0 h 1441"/>
              </a:gdLst>
              <a:ahLst/>
              <a:cxnLst>
                <a:cxn ang="0">
                  <a:pos x="T0" y="T1"/>
                </a:cxn>
                <a:cxn ang="0">
                  <a:pos x="T2" y="T3"/>
                </a:cxn>
                <a:cxn ang="0">
                  <a:pos x="T4" y="T5"/>
                </a:cxn>
                <a:cxn ang="0">
                  <a:pos x="T6" y="T7"/>
                </a:cxn>
                <a:cxn ang="0">
                  <a:pos x="T8" y="T9"/>
                </a:cxn>
              </a:cxnLst>
              <a:rect l="0" t="0" r="r" b="b"/>
              <a:pathLst>
                <a:path w="635" h="1441">
                  <a:moveTo>
                    <a:pt x="635" y="0"/>
                  </a:moveTo>
                  <a:lnTo>
                    <a:pt x="0" y="1441"/>
                  </a:lnTo>
                  <a:lnTo>
                    <a:pt x="10" y="1441"/>
                  </a:lnTo>
                  <a:lnTo>
                    <a:pt x="635" y="19"/>
                  </a:lnTo>
                  <a:lnTo>
                    <a:pt x="63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Freeform 32"/>
            <p:cNvSpPr>
              <a:spLocks/>
            </p:cNvSpPr>
            <p:nvPr userDrawn="1"/>
          </p:nvSpPr>
          <p:spPr bwMode="auto">
            <a:xfrm rot="16200000" flipH="1">
              <a:off x="761030" y="4763024"/>
              <a:ext cx="326592" cy="464911"/>
            </a:xfrm>
            <a:custGeom>
              <a:avLst/>
              <a:gdLst>
                <a:gd name="T0" fmla="*/ 573 w 573"/>
                <a:gd name="T1" fmla="*/ 0 h 1302"/>
                <a:gd name="T2" fmla="*/ 0 w 573"/>
                <a:gd name="T3" fmla="*/ 1302 h 1302"/>
                <a:gd name="T4" fmla="*/ 9 w 573"/>
                <a:gd name="T5" fmla="*/ 1302 h 1302"/>
                <a:gd name="T6" fmla="*/ 573 w 573"/>
                <a:gd name="T7" fmla="*/ 19 h 1302"/>
                <a:gd name="T8" fmla="*/ 573 w 573"/>
                <a:gd name="T9" fmla="*/ 0 h 1302"/>
              </a:gdLst>
              <a:ahLst/>
              <a:cxnLst>
                <a:cxn ang="0">
                  <a:pos x="T0" y="T1"/>
                </a:cxn>
                <a:cxn ang="0">
                  <a:pos x="T2" y="T3"/>
                </a:cxn>
                <a:cxn ang="0">
                  <a:pos x="T4" y="T5"/>
                </a:cxn>
                <a:cxn ang="0">
                  <a:pos x="T6" y="T7"/>
                </a:cxn>
                <a:cxn ang="0">
                  <a:pos x="T8" y="T9"/>
                </a:cxn>
              </a:cxnLst>
              <a:rect l="0" t="0" r="r" b="b"/>
              <a:pathLst>
                <a:path w="573" h="1302">
                  <a:moveTo>
                    <a:pt x="573" y="0"/>
                  </a:moveTo>
                  <a:lnTo>
                    <a:pt x="0" y="1302"/>
                  </a:lnTo>
                  <a:lnTo>
                    <a:pt x="9" y="1302"/>
                  </a:lnTo>
                  <a:lnTo>
                    <a:pt x="573" y="19"/>
                  </a:lnTo>
                  <a:lnTo>
                    <a:pt x="573"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Freeform 33"/>
            <p:cNvSpPr>
              <a:spLocks/>
            </p:cNvSpPr>
            <p:nvPr userDrawn="1"/>
          </p:nvSpPr>
          <p:spPr bwMode="auto">
            <a:xfrm rot="16200000" flipH="1">
              <a:off x="803052" y="4805046"/>
              <a:ext cx="291824" cy="415634"/>
            </a:xfrm>
            <a:custGeom>
              <a:avLst/>
              <a:gdLst>
                <a:gd name="T0" fmla="*/ 512 w 512"/>
                <a:gd name="T1" fmla="*/ 0 h 1164"/>
                <a:gd name="T2" fmla="*/ 0 w 512"/>
                <a:gd name="T3" fmla="*/ 1164 h 1164"/>
                <a:gd name="T4" fmla="*/ 9 w 512"/>
                <a:gd name="T5" fmla="*/ 1164 h 1164"/>
                <a:gd name="T6" fmla="*/ 512 w 512"/>
                <a:gd name="T7" fmla="*/ 19 h 1164"/>
                <a:gd name="T8" fmla="*/ 512 w 512"/>
                <a:gd name="T9" fmla="*/ 0 h 1164"/>
              </a:gdLst>
              <a:ahLst/>
              <a:cxnLst>
                <a:cxn ang="0">
                  <a:pos x="T0" y="T1"/>
                </a:cxn>
                <a:cxn ang="0">
                  <a:pos x="T2" y="T3"/>
                </a:cxn>
                <a:cxn ang="0">
                  <a:pos x="T4" y="T5"/>
                </a:cxn>
                <a:cxn ang="0">
                  <a:pos x="T6" y="T7"/>
                </a:cxn>
                <a:cxn ang="0">
                  <a:pos x="T8" y="T9"/>
                </a:cxn>
              </a:cxnLst>
              <a:rect l="0" t="0" r="r" b="b"/>
              <a:pathLst>
                <a:path w="512" h="1164">
                  <a:moveTo>
                    <a:pt x="512" y="0"/>
                  </a:moveTo>
                  <a:lnTo>
                    <a:pt x="0" y="1164"/>
                  </a:lnTo>
                  <a:lnTo>
                    <a:pt x="9" y="1164"/>
                  </a:lnTo>
                  <a:lnTo>
                    <a:pt x="512" y="19"/>
                  </a:lnTo>
                  <a:lnTo>
                    <a:pt x="512"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Freeform 34"/>
            <p:cNvSpPr>
              <a:spLocks/>
            </p:cNvSpPr>
            <p:nvPr userDrawn="1"/>
          </p:nvSpPr>
          <p:spPr bwMode="auto">
            <a:xfrm rot="16200000" flipH="1">
              <a:off x="845253" y="4847247"/>
              <a:ext cx="257056" cy="366001"/>
            </a:xfrm>
            <a:custGeom>
              <a:avLst/>
              <a:gdLst>
                <a:gd name="T0" fmla="*/ 451 w 451"/>
                <a:gd name="T1" fmla="*/ 0 h 1025"/>
                <a:gd name="T2" fmla="*/ 0 w 451"/>
                <a:gd name="T3" fmla="*/ 1025 h 1025"/>
                <a:gd name="T4" fmla="*/ 9 w 451"/>
                <a:gd name="T5" fmla="*/ 1025 h 1025"/>
                <a:gd name="T6" fmla="*/ 451 w 451"/>
                <a:gd name="T7" fmla="*/ 19 h 1025"/>
                <a:gd name="T8" fmla="*/ 451 w 451"/>
                <a:gd name="T9" fmla="*/ 0 h 1025"/>
              </a:gdLst>
              <a:ahLst/>
              <a:cxnLst>
                <a:cxn ang="0">
                  <a:pos x="T0" y="T1"/>
                </a:cxn>
                <a:cxn ang="0">
                  <a:pos x="T2" y="T3"/>
                </a:cxn>
                <a:cxn ang="0">
                  <a:pos x="T4" y="T5"/>
                </a:cxn>
                <a:cxn ang="0">
                  <a:pos x="T6" y="T7"/>
                </a:cxn>
                <a:cxn ang="0">
                  <a:pos x="T8" y="T9"/>
                </a:cxn>
              </a:cxnLst>
              <a:rect l="0" t="0" r="r" b="b"/>
              <a:pathLst>
                <a:path w="451" h="1025">
                  <a:moveTo>
                    <a:pt x="451" y="0"/>
                  </a:moveTo>
                  <a:lnTo>
                    <a:pt x="0" y="1025"/>
                  </a:lnTo>
                  <a:lnTo>
                    <a:pt x="9" y="1025"/>
                  </a:lnTo>
                  <a:lnTo>
                    <a:pt x="451" y="19"/>
                  </a:lnTo>
                  <a:lnTo>
                    <a:pt x="451"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Freeform 35"/>
            <p:cNvSpPr>
              <a:spLocks/>
            </p:cNvSpPr>
            <p:nvPr userDrawn="1"/>
          </p:nvSpPr>
          <p:spPr bwMode="auto">
            <a:xfrm rot="16200000" flipH="1">
              <a:off x="887632" y="4889625"/>
              <a:ext cx="222287" cy="316011"/>
            </a:xfrm>
            <a:custGeom>
              <a:avLst/>
              <a:gdLst>
                <a:gd name="T0" fmla="*/ 390 w 390"/>
                <a:gd name="T1" fmla="*/ 0 h 885"/>
                <a:gd name="T2" fmla="*/ 0 w 390"/>
                <a:gd name="T3" fmla="*/ 885 h 885"/>
                <a:gd name="T4" fmla="*/ 10 w 390"/>
                <a:gd name="T5" fmla="*/ 885 h 885"/>
                <a:gd name="T6" fmla="*/ 390 w 390"/>
                <a:gd name="T7" fmla="*/ 19 h 885"/>
                <a:gd name="T8" fmla="*/ 390 w 390"/>
                <a:gd name="T9" fmla="*/ 0 h 885"/>
              </a:gdLst>
              <a:ahLst/>
              <a:cxnLst>
                <a:cxn ang="0">
                  <a:pos x="T0" y="T1"/>
                </a:cxn>
                <a:cxn ang="0">
                  <a:pos x="T2" y="T3"/>
                </a:cxn>
                <a:cxn ang="0">
                  <a:pos x="T4" y="T5"/>
                </a:cxn>
                <a:cxn ang="0">
                  <a:pos x="T6" y="T7"/>
                </a:cxn>
                <a:cxn ang="0">
                  <a:pos x="T8" y="T9"/>
                </a:cxn>
              </a:cxnLst>
              <a:rect l="0" t="0" r="r" b="b"/>
              <a:pathLst>
                <a:path w="390" h="885">
                  <a:moveTo>
                    <a:pt x="390" y="0"/>
                  </a:moveTo>
                  <a:lnTo>
                    <a:pt x="0" y="885"/>
                  </a:lnTo>
                  <a:lnTo>
                    <a:pt x="10" y="885"/>
                  </a:lnTo>
                  <a:lnTo>
                    <a:pt x="390" y="19"/>
                  </a:lnTo>
                  <a:lnTo>
                    <a:pt x="390"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Freeform 36"/>
            <p:cNvSpPr>
              <a:spLocks/>
            </p:cNvSpPr>
            <p:nvPr userDrawn="1"/>
          </p:nvSpPr>
          <p:spPr bwMode="auto">
            <a:xfrm rot="16200000" flipH="1">
              <a:off x="929832" y="4931826"/>
              <a:ext cx="187520" cy="266377"/>
            </a:xfrm>
            <a:custGeom>
              <a:avLst/>
              <a:gdLst>
                <a:gd name="T0" fmla="*/ 329 w 329"/>
                <a:gd name="T1" fmla="*/ 0 h 746"/>
                <a:gd name="T2" fmla="*/ 0 w 329"/>
                <a:gd name="T3" fmla="*/ 746 h 746"/>
                <a:gd name="T4" fmla="*/ 10 w 329"/>
                <a:gd name="T5" fmla="*/ 746 h 746"/>
                <a:gd name="T6" fmla="*/ 329 w 329"/>
                <a:gd name="T7" fmla="*/ 20 h 746"/>
                <a:gd name="T8" fmla="*/ 329 w 329"/>
                <a:gd name="T9" fmla="*/ 0 h 746"/>
              </a:gdLst>
              <a:ahLst/>
              <a:cxnLst>
                <a:cxn ang="0">
                  <a:pos x="T0" y="T1"/>
                </a:cxn>
                <a:cxn ang="0">
                  <a:pos x="T2" y="T3"/>
                </a:cxn>
                <a:cxn ang="0">
                  <a:pos x="T4" y="T5"/>
                </a:cxn>
                <a:cxn ang="0">
                  <a:pos x="T6" y="T7"/>
                </a:cxn>
                <a:cxn ang="0">
                  <a:pos x="T8" y="T9"/>
                </a:cxn>
              </a:cxnLst>
              <a:rect l="0" t="0" r="r" b="b"/>
              <a:pathLst>
                <a:path w="329" h="746">
                  <a:moveTo>
                    <a:pt x="329" y="0"/>
                  </a:moveTo>
                  <a:lnTo>
                    <a:pt x="0" y="746"/>
                  </a:lnTo>
                  <a:lnTo>
                    <a:pt x="10" y="746"/>
                  </a:lnTo>
                  <a:lnTo>
                    <a:pt x="329" y="20"/>
                  </a:lnTo>
                  <a:lnTo>
                    <a:pt x="32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Freeform 37"/>
            <p:cNvSpPr>
              <a:spLocks/>
            </p:cNvSpPr>
            <p:nvPr userDrawn="1"/>
          </p:nvSpPr>
          <p:spPr bwMode="auto">
            <a:xfrm rot="16200000" flipH="1">
              <a:off x="972212" y="4974205"/>
              <a:ext cx="152751" cy="216387"/>
            </a:xfrm>
            <a:custGeom>
              <a:avLst/>
              <a:gdLst>
                <a:gd name="T0" fmla="*/ 268 w 268"/>
                <a:gd name="T1" fmla="*/ 0 h 606"/>
                <a:gd name="T2" fmla="*/ 0 w 268"/>
                <a:gd name="T3" fmla="*/ 606 h 606"/>
                <a:gd name="T4" fmla="*/ 10 w 268"/>
                <a:gd name="T5" fmla="*/ 606 h 606"/>
                <a:gd name="T6" fmla="*/ 268 w 268"/>
                <a:gd name="T7" fmla="*/ 19 h 606"/>
                <a:gd name="T8" fmla="*/ 268 w 268"/>
                <a:gd name="T9" fmla="*/ 0 h 606"/>
              </a:gdLst>
              <a:ahLst/>
              <a:cxnLst>
                <a:cxn ang="0">
                  <a:pos x="T0" y="T1"/>
                </a:cxn>
                <a:cxn ang="0">
                  <a:pos x="T2" y="T3"/>
                </a:cxn>
                <a:cxn ang="0">
                  <a:pos x="T4" y="T5"/>
                </a:cxn>
                <a:cxn ang="0">
                  <a:pos x="T6" y="T7"/>
                </a:cxn>
                <a:cxn ang="0">
                  <a:pos x="T8" y="T9"/>
                </a:cxn>
              </a:cxnLst>
              <a:rect l="0" t="0" r="r" b="b"/>
              <a:pathLst>
                <a:path w="268" h="606">
                  <a:moveTo>
                    <a:pt x="268" y="0"/>
                  </a:moveTo>
                  <a:lnTo>
                    <a:pt x="0" y="606"/>
                  </a:lnTo>
                  <a:lnTo>
                    <a:pt x="10" y="606"/>
                  </a:lnTo>
                  <a:lnTo>
                    <a:pt x="268" y="19"/>
                  </a:lnTo>
                  <a:lnTo>
                    <a:pt x="26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Freeform 38"/>
            <p:cNvSpPr>
              <a:spLocks/>
            </p:cNvSpPr>
            <p:nvPr userDrawn="1"/>
          </p:nvSpPr>
          <p:spPr bwMode="auto">
            <a:xfrm rot="16200000" flipH="1">
              <a:off x="1014519" y="5016513"/>
              <a:ext cx="117413" cy="167111"/>
            </a:xfrm>
            <a:custGeom>
              <a:avLst/>
              <a:gdLst>
                <a:gd name="T0" fmla="*/ 206 w 206"/>
                <a:gd name="T1" fmla="*/ 0 h 468"/>
                <a:gd name="T2" fmla="*/ 0 w 206"/>
                <a:gd name="T3" fmla="*/ 468 h 468"/>
                <a:gd name="T4" fmla="*/ 9 w 206"/>
                <a:gd name="T5" fmla="*/ 468 h 468"/>
                <a:gd name="T6" fmla="*/ 206 w 206"/>
                <a:gd name="T7" fmla="*/ 19 h 468"/>
                <a:gd name="T8" fmla="*/ 206 w 206"/>
                <a:gd name="T9" fmla="*/ 0 h 468"/>
              </a:gdLst>
              <a:ahLst/>
              <a:cxnLst>
                <a:cxn ang="0">
                  <a:pos x="T0" y="T1"/>
                </a:cxn>
                <a:cxn ang="0">
                  <a:pos x="T2" y="T3"/>
                </a:cxn>
                <a:cxn ang="0">
                  <a:pos x="T4" y="T5"/>
                </a:cxn>
                <a:cxn ang="0">
                  <a:pos x="T6" y="T7"/>
                </a:cxn>
                <a:cxn ang="0">
                  <a:pos x="T8" y="T9"/>
                </a:cxn>
              </a:cxnLst>
              <a:rect l="0" t="0" r="r" b="b"/>
              <a:pathLst>
                <a:path w="206" h="468">
                  <a:moveTo>
                    <a:pt x="206" y="0"/>
                  </a:moveTo>
                  <a:lnTo>
                    <a:pt x="0" y="468"/>
                  </a:lnTo>
                  <a:lnTo>
                    <a:pt x="9" y="468"/>
                  </a:lnTo>
                  <a:lnTo>
                    <a:pt x="206" y="19"/>
                  </a:lnTo>
                  <a:lnTo>
                    <a:pt x="20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Freeform 39"/>
            <p:cNvSpPr>
              <a:spLocks/>
            </p:cNvSpPr>
            <p:nvPr userDrawn="1"/>
          </p:nvSpPr>
          <p:spPr bwMode="auto">
            <a:xfrm rot="16200000" flipH="1">
              <a:off x="1056719" y="5058713"/>
              <a:ext cx="82646" cy="117478"/>
            </a:xfrm>
            <a:custGeom>
              <a:avLst/>
              <a:gdLst>
                <a:gd name="T0" fmla="*/ 145 w 145"/>
                <a:gd name="T1" fmla="*/ 0 h 329"/>
                <a:gd name="T2" fmla="*/ 0 w 145"/>
                <a:gd name="T3" fmla="*/ 329 h 329"/>
                <a:gd name="T4" fmla="*/ 9 w 145"/>
                <a:gd name="T5" fmla="*/ 329 h 329"/>
                <a:gd name="T6" fmla="*/ 145 w 145"/>
                <a:gd name="T7" fmla="*/ 19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9" y="329"/>
                  </a:lnTo>
                  <a:lnTo>
                    <a:pt x="145" y="19"/>
                  </a:lnTo>
                  <a:lnTo>
                    <a:pt x="14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Freeform 40"/>
            <p:cNvSpPr>
              <a:spLocks/>
            </p:cNvSpPr>
            <p:nvPr userDrawn="1"/>
          </p:nvSpPr>
          <p:spPr bwMode="auto">
            <a:xfrm rot="16200000" flipH="1">
              <a:off x="1099099" y="5101092"/>
              <a:ext cx="47877" cy="67487"/>
            </a:xfrm>
            <a:custGeom>
              <a:avLst/>
              <a:gdLst>
                <a:gd name="T0" fmla="*/ 84 w 84"/>
                <a:gd name="T1" fmla="*/ 0 h 189"/>
                <a:gd name="T2" fmla="*/ 0 w 84"/>
                <a:gd name="T3" fmla="*/ 189 h 189"/>
                <a:gd name="T4" fmla="*/ 10 w 84"/>
                <a:gd name="T5" fmla="*/ 189 h 189"/>
                <a:gd name="T6" fmla="*/ 84 w 84"/>
                <a:gd name="T7" fmla="*/ 19 h 189"/>
                <a:gd name="T8" fmla="*/ 84 w 84"/>
                <a:gd name="T9" fmla="*/ 0 h 189"/>
              </a:gdLst>
              <a:ahLst/>
              <a:cxnLst>
                <a:cxn ang="0">
                  <a:pos x="T0" y="T1"/>
                </a:cxn>
                <a:cxn ang="0">
                  <a:pos x="T2" y="T3"/>
                </a:cxn>
                <a:cxn ang="0">
                  <a:pos x="T4" y="T5"/>
                </a:cxn>
                <a:cxn ang="0">
                  <a:pos x="T6" y="T7"/>
                </a:cxn>
                <a:cxn ang="0">
                  <a:pos x="T8" y="T9"/>
                </a:cxn>
              </a:cxnLst>
              <a:rect l="0" t="0" r="r" b="b"/>
              <a:pathLst>
                <a:path w="84" h="189">
                  <a:moveTo>
                    <a:pt x="84" y="0"/>
                  </a:moveTo>
                  <a:lnTo>
                    <a:pt x="0" y="189"/>
                  </a:lnTo>
                  <a:lnTo>
                    <a:pt x="10" y="189"/>
                  </a:lnTo>
                  <a:lnTo>
                    <a:pt x="84" y="19"/>
                  </a:lnTo>
                  <a:lnTo>
                    <a:pt x="8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Freeform 41"/>
            <p:cNvSpPr>
              <a:spLocks/>
            </p:cNvSpPr>
            <p:nvPr userDrawn="1"/>
          </p:nvSpPr>
          <p:spPr bwMode="auto">
            <a:xfrm rot="16200000" flipH="1">
              <a:off x="1141299" y="5143293"/>
              <a:ext cx="13109" cy="17854"/>
            </a:xfrm>
            <a:custGeom>
              <a:avLst/>
              <a:gdLst>
                <a:gd name="T0" fmla="*/ 23 w 23"/>
                <a:gd name="T1" fmla="*/ 19 h 50"/>
                <a:gd name="T2" fmla="*/ 23 w 23"/>
                <a:gd name="T3" fmla="*/ 0 h 50"/>
                <a:gd name="T4" fmla="*/ 0 w 23"/>
                <a:gd name="T5" fmla="*/ 50 h 50"/>
                <a:gd name="T6" fmla="*/ 10 w 23"/>
                <a:gd name="T7" fmla="*/ 50 h 50"/>
                <a:gd name="T8" fmla="*/ 23 w 23"/>
                <a:gd name="T9" fmla="*/ 19 h 50"/>
              </a:gdLst>
              <a:ahLst/>
              <a:cxnLst>
                <a:cxn ang="0">
                  <a:pos x="T0" y="T1"/>
                </a:cxn>
                <a:cxn ang="0">
                  <a:pos x="T2" y="T3"/>
                </a:cxn>
                <a:cxn ang="0">
                  <a:pos x="T4" y="T5"/>
                </a:cxn>
                <a:cxn ang="0">
                  <a:pos x="T6" y="T7"/>
                </a:cxn>
                <a:cxn ang="0">
                  <a:pos x="T8" y="T9"/>
                </a:cxn>
              </a:cxnLst>
              <a:rect l="0" t="0" r="r" b="b"/>
              <a:pathLst>
                <a:path w="23" h="50">
                  <a:moveTo>
                    <a:pt x="23" y="19"/>
                  </a:moveTo>
                  <a:lnTo>
                    <a:pt x="23" y="0"/>
                  </a:lnTo>
                  <a:lnTo>
                    <a:pt x="0" y="50"/>
                  </a:lnTo>
                  <a:lnTo>
                    <a:pt x="10" y="50"/>
                  </a:lnTo>
                  <a:lnTo>
                    <a:pt x="23" y="1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4" name="グループ化 3"/>
          <p:cNvGrpSpPr/>
          <p:nvPr userDrawn="1"/>
        </p:nvGrpSpPr>
        <p:grpSpPr>
          <a:xfrm>
            <a:off x="-13393" y="2497031"/>
            <a:ext cx="1187624" cy="2646469"/>
            <a:chOff x="-2672504" y="2497031"/>
            <a:chExt cx="1187624" cy="2646469"/>
          </a:xfrm>
        </p:grpSpPr>
        <p:sp>
          <p:nvSpPr>
            <p:cNvPr id="55" name="Freeform 112"/>
            <p:cNvSpPr>
              <a:spLocks/>
            </p:cNvSpPr>
            <p:nvPr/>
          </p:nvSpPr>
          <p:spPr bwMode="auto">
            <a:xfrm rot="5400000">
              <a:off x="-3401925" y="3226453"/>
              <a:ext cx="2646468" cy="1187623"/>
            </a:xfrm>
            <a:custGeom>
              <a:avLst/>
              <a:gdLst>
                <a:gd name="T0" fmla="*/ 3864 w 3864"/>
                <a:gd name="T1" fmla="*/ 0 h 1734"/>
                <a:gd name="T2" fmla="*/ 0 w 3864"/>
                <a:gd name="T3" fmla="*/ 1734 h 1734"/>
                <a:gd name="T4" fmla="*/ 21 w 3864"/>
                <a:gd name="T5" fmla="*/ 1734 h 1734"/>
                <a:gd name="T6" fmla="*/ 3864 w 3864"/>
                <a:gd name="T7" fmla="*/ 12 h 1734"/>
                <a:gd name="T8" fmla="*/ 3864 w 3864"/>
                <a:gd name="T9" fmla="*/ 0 h 1734"/>
              </a:gdLst>
              <a:ahLst/>
              <a:cxnLst>
                <a:cxn ang="0">
                  <a:pos x="T0" y="T1"/>
                </a:cxn>
                <a:cxn ang="0">
                  <a:pos x="T2" y="T3"/>
                </a:cxn>
                <a:cxn ang="0">
                  <a:pos x="T4" y="T5"/>
                </a:cxn>
                <a:cxn ang="0">
                  <a:pos x="T6" y="T7"/>
                </a:cxn>
                <a:cxn ang="0">
                  <a:pos x="T8" y="T9"/>
                </a:cxn>
              </a:cxnLst>
              <a:rect l="0" t="0" r="r" b="b"/>
              <a:pathLst>
                <a:path w="3864" h="1734">
                  <a:moveTo>
                    <a:pt x="3864" y="0"/>
                  </a:moveTo>
                  <a:lnTo>
                    <a:pt x="0" y="1734"/>
                  </a:lnTo>
                  <a:lnTo>
                    <a:pt x="21" y="1734"/>
                  </a:lnTo>
                  <a:lnTo>
                    <a:pt x="3864" y="12"/>
                  </a:lnTo>
                  <a:lnTo>
                    <a:pt x="386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114"/>
            <p:cNvSpPr>
              <a:spLocks/>
            </p:cNvSpPr>
            <p:nvPr/>
          </p:nvSpPr>
          <p:spPr bwMode="auto">
            <a:xfrm rot="5400000">
              <a:off x="-3346106" y="3373365"/>
              <a:ext cx="2443737" cy="1096532"/>
            </a:xfrm>
            <a:custGeom>
              <a:avLst/>
              <a:gdLst>
                <a:gd name="T0" fmla="*/ 24 w 3568"/>
                <a:gd name="T1" fmla="*/ 1601 h 1601"/>
                <a:gd name="T2" fmla="*/ 3568 w 3568"/>
                <a:gd name="T3" fmla="*/ 12 h 1601"/>
                <a:gd name="T4" fmla="*/ 3568 w 3568"/>
                <a:gd name="T5" fmla="*/ 0 h 1601"/>
                <a:gd name="T6" fmla="*/ 0 w 3568"/>
                <a:gd name="T7" fmla="*/ 1601 h 1601"/>
                <a:gd name="T8" fmla="*/ 24 w 3568"/>
                <a:gd name="T9" fmla="*/ 1601 h 1601"/>
              </a:gdLst>
              <a:ahLst/>
              <a:cxnLst>
                <a:cxn ang="0">
                  <a:pos x="T0" y="T1"/>
                </a:cxn>
                <a:cxn ang="0">
                  <a:pos x="T2" y="T3"/>
                </a:cxn>
                <a:cxn ang="0">
                  <a:pos x="T4" y="T5"/>
                </a:cxn>
                <a:cxn ang="0">
                  <a:pos x="T6" y="T7"/>
                </a:cxn>
                <a:cxn ang="0">
                  <a:pos x="T8" y="T9"/>
                </a:cxn>
              </a:cxnLst>
              <a:rect l="0" t="0" r="r" b="b"/>
              <a:pathLst>
                <a:path w="3568" h="1601">
                  <a:moveTo>
                    <a:pt x="24" y="1601"/>
                  </a:moveTo>
                  <a:lnTo>
                    <a:pt x="3568" y="12"/>
                  </a:lnTo>
                  <a:lnTo>
                    <a:pt x="3568" y="0"/>
                  </a:lnTo>
                  <a:lnTo>
                    <a:pt x="0" y="1601"/>
                  </a:lnTo>
                  <a:lnTo>
                    <a:pt x="24" y="1601"/>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115"/>
            <p:cNvSpPr>
              <a:spLocks/>
            </p:cNvSpPr>
            <p:nvPr/>
          </p:nvSpPr>
          <p:spPr bwMode="auto">
            <a:xfrm rot="5400000">
              <a:off x="-3318368" y="3446308"/>
              <a:ext cx="2343056" cy="1051328"/>
            </a:xfrm>
            <a:custGeom>
              <a:avLst/>
              <a:gdLst>
                <a:gd name="T0" fmla="*/ 23 w 3421"/>
                <a:gd name="T1" fmla="*/ 1535 h 1535"/>
                <a:gd name="T2" fmla="*/ 3421 w 3421"/>
                <a:gd name="T3" fmla="*/ 12 h 1535"/>
                <a:gd name="T4" fmla="*/ 3421 w 3421"/>
                <a:gd name="T5" fmla="*/ 0 h 1535"/>
                <a:gd name="T6" fmla="*/ 0 w 3421"/>
                <a:gd name="T7" fmla="*/ 1535 h 1535"/>
                <a:gd name="T8" fmla="*/ 23 w 3421"/>
                <a:gd name="T9" fmla="*/ 1535 h 1535"/>
              </a:gdLst>
              <a:ahLst/>
              <a:cxnLst>
                <a:cxn ang="0">
                  <a:pos x="T0" y="T1"/>
                </a:cxn>
                <a:cxn ang="0">
                  <a:pos x="T2" y="T3"/>
                </a:cxn>
                <a:cxn ang="0">
                  <a:pos x="T4" y="T5"/>
                </a:cxn>
                <a:cxn ang="0">
                  <a:pos x="T6" y="T7"/>
                </a:cxn>
                <a:cxn ang="0">
                  <a:pos x="T8" y="T9"/>
                </a:cxn>
              </a:cxnLst>
              <a:rect l="0" t="0" r="r" b="b"/>
              <a:pathLst>
                <a:path w="3421" h="1535">
                  <a:moveTo>
                    <a:pt x="23" y="1535"/>
                  </a:moveTo>
                  <a:lnTo>
                    <a:pt x="3421" y="12"/>
                  </a:lnTo>
                  <a:lnTo>
                    <a:pt x="3421" y="0"/>
                  </a:lnTo>
                  <a:lnTo>
                    <a:pt x="0" y="1535"/>
                  </a:lnTo>
                  <a:lnTo>
                    <a:pt x="23" y="1535"/>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116"/>
            <p:cNvSpPr>
              <a:spLocks/>
            </p:cNvSpPr>
            <p:nvPr/>
          </p:nvSpPr>
          <p:spPr bwMode="auto">
            <a:xfrm rot="5400000">
              <a:off x="-3290286" y="3520277"/>
              <a:ext cx="2241006" cy="1005439"/>
            </a:xfrm>
            <a:custGeom>
              <a:avLst/>
              <a:gdLst>
                <a:gd name="T0" fmla="*/ 23 w 3272"/>
                <a:gd name="T1" fmla="*/ 1468 h 1468"/>
                <a:gd name="T2" fmla="*/ 3272 w 3272"/>
                <a:gd name="T3" fmla="*/ 11 h 1468"/>
                <a:gd name="T4" fmla="*/ 3272 w 3272"/>
                <a:gd name="T5" fmla="*/ 0 h 1468"/>
                <a:gd name="T6" fmla="*/ 0 w 3272"/>
                <a:gd name="T7" fmla="*/ 1468 h 1468"/>
                <a:gd name="T8" fmla="*/ 23 w 3272"/>
                <a:gd name="T9" fmla="*/ 1468 h 1468"/>
              </a:gdLst>
              <a:ahLst/>
              <a:cxnLst>
                <a:cxn ang="0">
                  <a:pos x="T0" y="T1"/>
                </a:cxn>
                <a:cxn ang="0">
                  <a:pos x="T2" y="T3"/>
                </a:cxn>
                <a:cxn ang="0">
                  <a:pos x="T4" y="T5"/>
                </a:cxn>
                <a:cxn ang="0">
                  <a:pos x="T6" y="T7"/>
                </a:cxn>
                <a:cxn ang="0">
                  <a:pos x="T8" y="T9"/>
                </a:cxn>
              </a:cxnLst>
              <a:rect l="0" t="0" r="r" b="b"/>
              <a:pathLst>
                <a:path w="3272" h="1468">
                  <a:moveTo>
                    <a:pt x="23" y="1468"/>
                  </a:moveTo>
                  <a:lnTo>
                    <a:pt x="3272" y="11"/>
                  </a:lnTo>
                  <a:lnTo>
                    <a:pt x="3272" y="0"/>
                  </a:lnTo>
                  <a:lnTo>
                    <a:pt x="0" y="1468"/>
                  </a:lnTo>
                  <a:lnTo>
                    <a:pt x="23" y="146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117"/>
            <p:cNvSpPr>
              <a:spLocks/>
            </p:cNvSpPr>
            <p:nvPr/>
          </p:nvSpPr>
          <p:spPr bwMode="auto">
            <a:xfrm rot="5400000">
              <a:off x="-3261863" y="3593904"/>
              <a:ext cx="2138955" cy="960235"/>
            </a:xfrm>
            <a:custGeom>
              <a:avLst/>
              <a:gdLst>
                <a:gd name="T0" fmla="*/ 21 w 3123"/>
                <a:gd name="T1" fmla="*/ 1402 h 1402"/>
                <a:gd name="T2" fmla="*/ 3123 w 3123"/>
                <a:gd name="T3" fmla="*/ 12 h 1402"/>
                <a:gd name="T4" fmla="*/ 3123 w 3123"/>
                <a:gd name="T5" fmla="*/ 0 h 1402"/>
                <a:gd name="T6" fmla="*/ 0 w 3123"/>
                <a:gd name="T7" fmla="*/ 1402 h 1402"/>
                <a:gd name="T8" fmla="*/ 21 w 3123"/>
                <a:gd name="T9" fmla="*/ 1402 h 1402"/>
              </a:gdLst>
              <a:ahLst/>
              <a:cxnLst>
                <a:cxn ang="0">
                  <a:pos x="T0" y="T1"/>
                </a:cxn>
                <a:cxn ang="0">
                  <a:pos x="T2" y="T3"/>
                </a:cxn>
                <a:cxn ang="0">
                  <a:pos x="T4" y="T5"/>
                </a:cxn>
                <a:cxn ang="0">
                  <a:pos x="T6" y="T7"/>
                </a:cxn>
                <a:cxn ang="0">
                  <a:pos x="T8" y="T9"/>
                </a:cxn>
              </a:cxnLst>
              <a:rect l="0" t="0" r="r" b="b"/>
              <a:pathLst>
                <a:path w="3123" h="1402">
                  <a:moveTo>
                    <a:pt x="21" y="1402"/>
                  </a:moveTo>
                  <a:lnTo>
                    <a:pt x="3123" y="12"/>
                  </a:lnTo>
                  <a:lnTo>
                    <a:pt x="3123" y="0"/>
                  </a:lnTo>
                  <a:lnTo>
                    <a:pt x="0" y="1402"/>
                  </a:lnTo>
                  <a:lnTo>
                    <a:pt x="21" y="140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118"/>
            <p:cNvSpPr>
              <a:spLocks/>
            </p:cNvSpPr>
            <p:nvPr/>
          </p:nvSpPr>
          <p:spPr bwMode="auto">
            <a:xfrm rot="5400000">
              <a:off x="-3234124" y="3666846"/>
              <a:ext cx="2038274" cy="915032"/>
            </a:xfrm>
            <a:custGeom>
              <a:avLst/>
              <a:gdLst>
                <a:gd name="T0" fmla="*/ 23 w 2976"/>
                <a:gd name="T1" fmla="*/ 1336 h 1336"/>
                <a:gd name="T2" fmla="*/ 2976 w 2976"/>
                <a:gd name="T3" fmla="*/ 12 h 1336"/>
                <a:gd name="T4" fmla="*/ 2976 w 2976"/>
                <a:gd name="T5" fmla="*/ 0 h 1336"/>
                <a:gd name="T6" fmla="*/ 0 w 2976"/>
                <a:gd name="T7" fmla="*/ 1336 h 1336"/>
                <a:gd name="T8" fmla="*/ 23 w 2976"/>
                <a:gd name="T9" fmla="*/ 1336 h 1336"/>
              </a:gdLst>
              <a:ahLst/>
              <a:cxnLst>
                <a:cxn ang="0">
                  <a:pos x="T0" y="T1"/>
                </a:cxn>
                <a:cxn ang="0">
                  <a:pos x="T2" y="T3"/>
                </a:cxn>
                <a:cxn ang="0">
                  <a:pos x="T4" y="T5"/>
                </a:cxn>
                <a:cxn ang="0">
                  <a:pos x="T6" y="T7"/>
                </a:cxn>
                <a:cxn ang="0">
                  <a:pos x="T8" y="T9"/>
                </a:cxn>
              </a:cxnLst>
              <a:rect l="0" t="0" r="r" b="b"/>
              <a:pathLst>
                <a:path w="2976" h="1336">
                  <a:moveTo>
                    <a:pt x="23" y="1336"/>
                  </a:moveTo>
                  <a:lnTo>
                    <a:pt x="2976" y="12"/>
                  </a:lnTo>
                  <a:lnTo>
                    <a:pt x="2976" y="0"/>
                  </a:lnTo>
                  <a:lnTo>
                    <a:pt x="0" y="1336"/>
                  </a:lnTo>
                  <a:lnTo>
                    <a:pt x="23" y="133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 name="Freeform 119"/>
            <p:cNvSpPr>
              <a:spLocks/>
            </p:cNvSpPr>
            <p:nvPr/>
          </p:nvSpPr>
          <p:spPr bwMode="auto">
            <a:xfrm rot="5400000">
              <a:off x="-3206044" y="3740816"/>
              <a:ext cx="1936224" cy="869143"/>
            </a:xfrm>
            <a:custGeom>
              <a:avLst/>
              <a:gdLst>
                <a:gd name="T0" fmla="*/ 23 w 2827"/>
                <a:gd name="T1" fmla="*/ 1269 h 1269"/>
                <a:gd name="T2" fmla="*/ 2827 w 2827"/>
                <a:gd name="T3" fmla="*/ 12 h 1269"/>
                <a:gd name="T4" fmla="*/ 2827 w 2827"/>
                <a:gd name="T5" fmla="*/ 0 h 1269"/>
                <a:gd name="T6" fmla="*/ 0 w 2827"/>
                <a:gd name="T7" fmla="*/ 1269 h 1269"/>
                <a:gd name="T8" fmla="*/ 23 w 2827"/>
                <a:gd name="T9" fmla="*/ 1269 h 1269"/>
              </a:gdLst>
              <a:ahLst/>
              <a:cxnLst>
                <a:cxn ang="0">
                  <a:pos x="T0" y="T1"/>
                </a:cxn>
                <a:cxn ang="0">
                  <a:pos x="T2" y="T3"/>
                </a:cxn>
                <a:cxn ang="0">
                  <a:pos x="T4" y="T5"/>
                </a:cxn>
                <a:cxn ang="0">
                  <a:pos x="T6" y="T7"/>
                </a:cxn>
                <a:cxn ang="0">
                  <a:pos x="T8" y="T9"/>
                </a:cxn>
              </a:cxnLst>
              <a:rect l="0" t="0" r="r" b="b"/>
              <a:pathLst>
                <a:path w="2827" h="1269">
                  <a:moveTo>
                    <a:pt x="23" y="1269"/>
                  </a:moveTo>
                  <a:lnTo>
                    <a:pt x="2827" y="12"/>
                  </a:lnTo>
                  <a:lnTo>
                    <a:pt x="2827" y="0"/>
                  </a:lnTo>
                  <a:lnTo>
                    <a:pt x="0" y="1269"/>
                  </a:lnTo>
                  <a:lnTo>
                    <a:pt x="23" y="126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120"/>
            <p:cNvSpPr>
              <a:spLocks/>
            </p:cNvSpPr>
            <p:nvPr/>
          </p:nvSpPr>
          <p:spPr bwMode="auto">
            <a:xfrm rot="5400000">
              <a:off x="-3178647" y="3813416"/>
              <a:ext cx="1836227" cy="823940"/>
            </a:xfrm>
            <a:custGeom>
              <a:avLst/>
              <a:gdLst>
                <a:gd name="T0" fmla="*/ 24 w 2681"/>
                <a:gd name="T1" fmla="*/ 1203 h 1203"/>
                <a:gd name="T2" fmla="*/ 2681 w 2681"/>
                <a:gd name="T3" fmla="*/ 12 h 1203"/>
                <a:gd name="T4" fmla="*/ 2681 w 2681"/>
                <a:gd name="T5" fmla="*/ 0 h 1203"/>
                <a:gd name="T6" fmla="*/ 0 w 2681"/>
                <a:gd name="T7" fmla="*/ 1203 h 1203"/>
                <a:gd name="T8" fmla="*/ 24 w 2681"/>
                <a:gd name="T9" fmla="*/ 1203 h 1203"/>
              </a:gdLst>
              <a:ahLst/>
              <a:cxnLst>
                <a:cxn ang="0">
                  <a:pos x="T0" y="T1"/>
                </a:cxn>
                <a:cxn ang="0">
                  <a:pos x="T2" y="T3"/>
                </a:cxn>
                <a:cxn ang="0">
                  <a:pos x="T4" y="T5"/>
                </a:cxn>
                <a:cxn ang="0">
                  <a:pos x="T6" y="T7"/>
                </a:cxn>
                <a:cxn ang="0">
                  <a:pos x="T8" y="T9"/>
                </a:cxn>
              </a:cxnLst>
              <a:rect l="0" t="0" r="r" b="b"/>
              <a:pathLst>
                <a:path w="2681" h="1203">
                  <a:moveTo>
                    <a:pt x="24" y="1203"/>
                  </a:moveTo>
                  <a:lnTo>
                    <a:pt x="2681" y="12"/>
                  </a:lnTo>
                  <a:lnTo>
                    <a:pt x="2681" y="0"/>
                  </a:lnTo>
                  <a:lnTo>
                    <a:pt x="0" y="1203"/>
                  </a:lnTo>
                  <a:lnTo>
                    <a:pt x="24" y="1203"/>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121"/>
            <p:cNvSpPr>
              <a:spLocks/>
            </p:cNvSpPr>
            <p:nvPr/>
          </p:nvSpPr>
          <p:spPr bwMode="auto">
            <a:xfrm rot="5400000">
              <a:off x="-3150566" y="3887386"/>
              <a:ext cx="1734177" cy="778051"/>
            </a:xfrm>
            <a:custGeom>
              <a:avLst/>
              <a:gdLst>
                <a:gd name="T0" fmla="*/ 24 w 2532"/>
                <a:gd name="T1" fmla="*/ 1136 h 1136"/>
                <a:gd name="T2" fmla="*/ 2532 w 2532"/>
                <a:gd name="T3" fmla="*/ 11 h 1136"/>
                <a:gd name="T4" fmla="*/ 2532 w 2532"/>
                <a:gd name="T5" fmla="*/ 0 h 1136"/>
                <a:gd name="T6" fmla="*/ 0 w 2532"/>
                <a:gd name="T7" fmla="*/ 1136 h 1136"/>
                <a:gd name="T8" fmla="*/ 24 w 2532"/>
                <a:gd name="T9" fmla="*/ 1136 h 1136"/>
              </a:gdLst>
              <a:ahLst/>
              <a:cxnLst>
                <a:cxn ang="0">
                  <a:pos x="T0" y="T1"/>
                </a:cxn>
                <a:cxn ang="0">
                  <a:pos x="T2" y="T3"/>
                </a:cxn>
                <a:cxn ang="0">
                  <a:pos x="T4" y="T5"/>
                </a:cxn>
                <a:cxn ang="0">
                  <a:pos x="T6" y="T7"/>
                </a:cxn>
                <a:cxn ang="0">
                  <a:pos x="T8" y="T9"/>
                </a:cxn>
              </a:cxnLst>
              <a:rect l="0" t="0" r="r" b="b"/>
              <a:pathLst>
                <a:path w="2532" h="1136">
                  <a:moveTo>
                    <a:pt x="24" y="1136"/>
                  </a:moveTo>
                  <a:lnTo>
                    <a:pt x="2532" y="11"/>
                  </a:lnTo>
                  <a:lnTo>
                    <a:pt x="2532" y="0"/>
                  </a:lnTo>
                  <a:lnTo>
                    <a:pt x="0" y="1136"/>
                  </a:lnTo>
                  <a:lnTo>
                    <a:pt x="24" y="113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122"/>
            <p:cNvSpPr>
              <a:spLocks/>
            </p:cNvSpPr>
            <p:nvPr/>
          </p:nvSpPr>
          <p:spPr bwMode="auto">
            <a:xfrm rot="5400000">
              <a:off x="-3122142" y="3961013"/>
              <a:ext cx="1632126" cy="732847"/>
            </a:xfrm>
            <a:custGeom>
              <a:avLst/>
              <a:gdLst>
                <a:gd name="T0" fmla="*/ 22 w 2383"/>
                <a:gd name="T1" fmla="*/ 1070 h 1070"/>
                <a:gd name="T2" fmla="*/ 2383 w 2383"/>
                <a:gd name="T3" fmla="*/ 12 h 1070"/>
                <a:gd name="T4" fmla="*/ 2383 w 2383"/>
                <a:gd name="T5" fmla="*/ 0 h 1070"/>
                <a:gd name="T6" fmla="*/ 0 w 2383"/>
                <a:gd name="T7" fmla="*/ 1070 h 1070"/>
                <a:gd name="T8" fmla="*/ 22 w 2383"/>
                <a:gd name="T9" fmla="*/ 1070 h 1070"/>
              </a:gdLst>
              <a:ahLst/>
              <a:cxnLst>
                <a:cxn ang="0">
                  <a:pos x="T0" y="T1"/>
                </a:cxn>
                <a:cxn ang="0">
                  <a:pos x="T2" y="T3"/>
                </a:cxn>
                <a:cxn ang="0">
                  <a:pos x="T4" y="T5"/>
                </a:cxn>
                <a:cxn ang="0">
                  <a:pos x="T6" y="T7"/>
                </a:cxn>
                <a:cxn ang="0">
                  <a:pos x="T8" y="T9"/>
                </a:cxn>
              </a:cxnLst>
              <a:rect l="0" t="0" r="r" b="b"/>
              <a:pathLst>
                <a:path w="2383" h="1070">
                  <a:moveTo>
                    <a:pt x="22" y="1070"/>
                  </a:moveTo>
                  <a:lnTo>
                    <a:pt x="2383" y="12"/>
                  </a:lnTo>
                  <a:lnTo>
                    <a:pt x="2383" y="0"/>
                  </a:lnTo>
                  <a:lnTo>
                    <a:pt x="0" y="1070"/>
                  </a:lnTo>
                  <a:lnTo>
                    <a:pt x="22" y="107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123"/>
            <p:cNvSpPr>
              <a:spLocks/>
            </p:cNvSpPr>
            <p:nvPr/>
          </p:nvSpPr>
          <p:spPr bwMode="auto">
            <a:xfrm rot="5400000">
              <a:off x="-3094404" y="4033955"/>
              <a:ext cx="1531445" cy="687644"/>
            </a:xfrm>
            <a:custGeom>
              <a:avLst/>
              <a:gdLst>
                <a:gd name="T0" fmla="*/ 24 w 2236"/>
                <a:gd name="T1" fmla="*/ 1004 h 1004"/>
                <a:gd name="T2" fmla="*/ 2236 w 2236"/>
                <a:gd name="T3" fmla="*/ 12 h 1004"/>
                <a:gd name="T4" fmla="*/ 2236 w 2236"/>
                <a:gd name="T5" fmla="*/ 0 h 1004"/>
                <a:gd name="T6" fmla="*/ 0 w 2236"/>
                <a:gd name="T7" fmla="*/ 1004 h 1004"/>
                <a:gd name="T8" fmla="*/ 24 w 2236"/>
                <a:gd name="T9" fmla="*/ 1004 h 1004"/>
              </a:gdLst>
              <a:ahLst/>
              <a:cxnLst>
                <a:cxn ang="0">
                  <a:pos x="T0" y="T1"/>
                </a:cxn>
                <a:cxn ang="0">
                  <a:pos x="T2" y="T3"/>
                </a:cxn>
                <a:cxn ang="0">
                  <a:pos x="T4" y="T5"/>
                </a:cxn>
                <a:cxn ang="0">
                  <a:pos x="T6" y="T7"/>
                </a:cxn>
                <a:cxn ang="0">
                  <a:pos x="T8" y="T9"/>
                </a:cxn>
              </a:cxnLst>
              <a:rect l="0" t="0" r="r" b="b"/>
              <a:pathLst>
                <a:path w="2236" h="1004">
                  <a:moveTo>
                    <a:pt x="24" y="1004"/>
                  </a:moveTo>
                  <a:lnTo>
                    <a:pt x="2236" y="12"/>
                  </a:lnTo>
                  <a:lnTo>
                    <a:pt x="2236" y="0"/>
                  </a:lnTo>
                  <a:lnTo>
                    <a:pt x="0" y="1004"/>
                  </a:lnTo>
                  <a:lnTo>
                    <a:pt x="24" y="100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124"/>
            <p:cNvSpPr>
              <a:spLocks/>
            </p:cNvSpPr>
            <p:nvPr/>
          </p:nvSpPr>
          <p:spPr bwMode="auto">
            <a:xfrm rot="5400000">
              <a:off x="-3066323" y="4107924"/>
              <a:ext cx="1429395" cy="641755"/>
            </a:xfrm>
            <a:custGeom>
              <a:avLst/>
              <a:gdLst>
                <a:gd name="T0" fmla="*/ 24 w 2087"/>
                <a:gd name="T1" fmla="*/ 937 h 937"/>
                <a:gd name="T2" fmla="*/ 2087 w 2087"/>
                <a:gd name="T3" fmla="*/ 12 h 937"/>
                <a:gd name="T4" fmla="*/ 2087 w 2087"/>
                <a:gd name="T5" fmla="*/ 0 h 937"/>
                <a:gd name="T6" fmla="*/ 0 w 2087"/>
                <a:gd name="T7" fmla="*/ 937 h 937"/>
                <a:gd name="T8" fmla="*/ 24 w 2087"/>
                <a:gd name="T9" fmla="*/ 937 h 937"/>
              </a:gdLst>
              <a:ahLst/>
              <a:cxnLst>
                <a:cxn ang="0">
                  <a:pos x="T0" y="T1"/>
                </a:cxn>
                <a:cxn ang="0">
                  <a:pos x="T2" y="T3"/>
                </a:cxn>
                <a:cxn ang="0">
                  <a:pos x="T4" y="T5"/>
                </a:cxn>
                <a:cxn ang="0">
                  <a:pos x="T6" y="T7"/>
                </a:cxn>
                <a:cxn ang="0">
                  <a:pos x="T8" y="T9"/>
                </a:cxn>
              </a:cxnLst>
              <a:rect l="0" t="0" r="r" b="b"/>
              <a:pathLst>
                <a:path w="2087" h="937">
                  <a:moveTo>
                    <a:pt x="24" y="937"/>
                  </a:moveTo>
                  <a:lnTo>
                    <a:pt x="2087" y="12"/>
                  </a:lnTo>
                  <a:lnTo>
                    <a:pt x="2087" y="0"/>
                  </a:lnTo>
                  <a:lnTo>
                    <a:pt x="0" y="937"/>
                  </a:lnTo>
                  <a:lnTo>
                    <a:pt x="24" y="937"/>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125"/>
            <p:cNvSpPr>
              <a:spLocks/>
            </p:cNvSpPr>
            <p:nvPr/>
          </p:nvSpPr>
          <p:spPr bwMode="auto">
            <a:xfrm rot="5400000">
              <a:off x="-3038584" y="4180866"/>
              <a:ext cx="1328714" cy="596552"/>
            </a:xfrm>
            <a:custGeom>
              <a:avLst/>
              <a:gdLst>
                <a:gd name="T0" fmla="*/ 24 w 1940"/>
                <a:gd name="T1" fmla="*/ 871 h 871"/>
                <a:gd name="T2" fmla="*/ 1940 w 1940"/>
                <a:gd name="T3" fmla="*/ 12 h 871"/>
                <a:gd name="T4" fmla="*/ 1940 w 1940"/>
                <a:gd name="T5" fmla="*/ 0 h 871"/>
                <a:gd name="T6" fmla="*/ 0 w 1940"/>
                <a:gd name="T7" fmla="*/ 871 h 871"/>
                <a:gd name="T8" fmla="*/ 24 w 1940"/>
                <a:gd name="T9" fmla="*/ 871 h 871"/>
              </a:gdLst>
              <a:ahLst/>
              <a:cxnLst>
                <a:cxn ang="0">
                  <a:pos x="T0" y="T1"/>
                </a:cxn>
                <a:cxn ang="0">
                  <a:pos x="T2" y="T3"/>
                </a:cxn>
                <a:cxn ang="0">
                  <a:pos x="T4" y="T5"/>
                </a:cxn>
                <a:cxn ang="0">
                  <a:pos x="T6" y="T7"/>
                </a:cxn>
                <a:cxn ang="0">
                  <a:pos x="T8" y="T9"/>
                </a:cxn>
              </a:cxnLst>
              <a:rect l="0" t="0" r="r" b="b"/>
              <a:pathLst>
                <a:path w="1940" h="871">
                  <a:moveTo>
                    <a:pt x="24" y="871"/>
                  </a:moveTo>
                  <a:lnTo>
                    <a:pt x="1940" y="12"/>
                  </a:lnTo>
                  <a:lnTo>
                    <a:pt x="1940" y="0"/>
                  </a:lnTo>
                  <a:lnTo>
                    <a:pt x="0" y="871"/>
                  </a:lnTo>
                  <a:lnTo>
                    <a:pt x="24" y="871"/>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126"/>
            <p:cNvSpPr>
              <a:spLocks/>
            </p:cNvSpPr>
            <p:nvPr/>
          </p:nvSpPr>
          <p:spPr bwMode="auto">
            <a:xfrm rot="5400000">
              <a:off x="-3010504" y="4254836"/>
              <a:ext cx="1226663" cy="550663"/>
            </a:xfrm>
            <a:custGeom>
              <a:avLst/>
              <a:gdLst>
                <a:gd name="T0" fmla="*/ 24 w 1791"/>
                <a:gd name="T1" fmla="*/ 804 h 804"/>
                <a:gd name="T2" fmla="*/ 1791 w 1791"/>
                <a:gd name="T3" fmla="*/ 11 h 804"/>
                <a:gd name="T4" fmla="*/ 1791 w 1791"/>
                <a:gd name="T5" fmla="*/ 0 h 804"/>
                <a:gd name="T6" fmla="*/ 0 w 1791"/>
                <a:gd name="T7" fmla="*/ 804 h 804"/>
                <a:gd name="T8" fmla="*/ 24 w 1791"/>
                <a:gd name="T9" fmla="*/ 804 h 804"/>
              </a:gdLst>
              <a:ahLst/>
              <a:cxnLst>
                <a:cxn ang="0">
                  <a:pos x="T0" y="T1"/>
                </a:cxn>
                <a:cxn ang="0">
                  <a:pos x="T2" y="T3"/>
                </a:cxn>
                <a:cxn ang="0">
                  <a:pos x="T4" y="T5"/>
                </a:cxn>
                <a:cxn ang="0">
                  <a:pos x="T6" y="T7"/>
                </a:cxn>
                <a:cxn ang="0">
                  <a:pos x="T8" y="T9"/>
                </a:cxn>
              </a:cxnLst>
              <a:rect l="0" t="0" r="r" b="b"/>
              <a:pathLst>
                <a:path w="1791" h="804">
                  <a:moveTo>
                    <a:pt x="24" y="804"/>
                  </a:moveTo>
                  <a:lnTo>
                    <a:pt x="1791" y="11"/>
                  </a:lnTo>
                  <a:lnTo>
                    <a:pt x="1791" y="0"/>
                  </a:lnTo>
                  <a:lnTo>
                    <a:pt x="0" y="804"/>
                  </a:lnTo>
                  <a:lnTo>
                    <a:pt x="24" y="80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Freeform 127"/>
            <p:cNvSpPr>
              <a:spLocks/>
            </p:cNvSpPr>
            <p:nvPr/>
          </p:nvSpPr>
          <p:spPr bwMode="auto">
            <a:xfrm rot="5400000">
              <a:off x="-2982079" y="4328463"/>
              <a:ext cx="1124612" cy="505459"/>
            </a:xfrm>
            <a:custGeom>
              <a:avLst/>
              <a:gdLst>
                <a:gd name="T0" fmla="*/ 21 w 1642"/>
                <a:gd name="T1" fmla="*/ 738 h 738"/>
                <a:gd name="T2" fmla="*/ 1642 w 1642"/>
                <a:gd name="T3" fmla="*/ 12 h 738"/>
                <a:gd name="T4" fmla="*/ 1642 w 1642"/>
                <a:gd name="T5" fmla="*/ 0 h 738"/>
                <a:gd name="T6" fmla="*/ 0 w 1642"/>
                <a:gd name="T7" fmla="*/ 738 h 738"/>
                <a:gd name="T8" fmla="*/ 21 w 1642"/>
                <a:gd name="T9" fmla="*/ 738 h 738"/>
              </a:gdLst>
              <a:ahLst/>
              <a:cxnLst>
                <a:cxn ang="0">
                  <a:pos x="T0" y="T1"/>
                </a:cxn>
                <a:cxn ang="0">
                  <a:pos x="T2" y="T3"/>
                </a:cxn>
                <a:cxn ang="0">
                  <a:pos x="T4" y="T5"/>
                </a:cxn>
                <a:cxn ang="0">
                  <a:pos x="T6" y="T7"/>
                </a:cxn>
                <a:cxn ang="0">
                  <a:pos x="T8" y="T9"/>
                </a:cxn>
              </a:cxnLst>
              <a:rect l="0" t="0" r="r" b="b"/>
              <a:pathLst>
                <a:path w="1642" h="738">
                  <a:moveTo>
                    <a:pt x="21" y="738"/>
                  </a:moveTo>
                  <a:lnTo>
                    <a:pt x="1642" y="12"/>
                  </a:lnTo>
                  <a:lnTo>
                    <a:pt x="1642" y="0"/>
                  </a:lnTo>
                  <a:lnTo>
                    <a:pt x="0" y="738"/>
                  </a:lnTo>
                  <a:lnTo>
                    <a:pt x="21" y="73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128"/>
            <p:cNvSpPr>
              <a:spLocks/>
            </p:cNvSpPr>
            <p:nvPr/>
          </p:nvSpPr>
          <p:spPr bwMode="auto">
            <a:xfrm rot="5400000">
              <a:off x="-2954341" y="4401406"/>
              <a:ext cx="1023931" cy="460255"/>
            </a:xfrm>
            <a:custGeom>
              <a:avLst/>
              <a:gdLst>
                <a:gd name="T0" fmla="*/ 24 w 1495"/>
                <a:gd name="T1" fmla="*/ 672 h 672"/>
                <a:gd name="T2" fmla="*/ 1495 w 1495"/>
                <a:gd name="T3" fmla="*/ 12 h 672"/>
                <a:gd name="T4" fmla="*/ 1495 w 1495"/>
                <a:gd name="T5" fmla="*/ 0 h 672"/>
                <a:gd name="T6" fmla="*/ 0 w 1495"/>
                <a:gd name="T7" fmla="*/ 672 h 672"/>
                <a:gd name="T8" fmla="*/ 24 w 1495"/>
                <a:gd name="T9" fmla="*/ 672 h 672"/>
              </a:gdLst>
              <a:ahLst/>
              <a:cxnLst>
                <a:cxn ang="0">
                  <a:pos x="T0" y="T1"/>
                </a:cxn>
                <a:cxn ang="0">
                  <a:pos x="T2" y="T3"/>
                </a:cxn>
                <a:cxn ang="0">
                  <a:pos x="T4" y="T5"/>
                </a:cxn>
                <a:cxn ang="0">
                  <a:pos x="T6" y="T7"/>
                </a:cxn>
                <a:cxn ang="0">
                  <a:pos x="T8" y="T9"/>
                </a:cxn>
              </a:cxnLst>
              <a:rect l="0" t="0" r="r" b="b"/>
              <a:pathLst>
                <a:path w="1495" h="672">
                  <a:moveTo>
                    <a:pt x="24" y="672"/>
                  </a:moveTo>
                  <a:lnTo>
                    <a:pt x="1495" y="12"/>
                  </a:lnTo>
                  <a:lnTo>
                    <a:pt x="1495" y="0"/>
                  </a:lnTo>
                  <a:lnTo>
                    <a:pt x="0" y="672"/>
                  </a:lnTo>
                  <a:lnTo>
                    <a:pt x="24" y="67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Freeform 129"/>
            <p:cNvSpPr>
              <a:spLocks/>
            </p:cNvSpPr>
            <p:nvPr/>
          </p:nvSpPr>
          <p:spPr bwMode="auto">
            <a:xfrm rot="5400000">
              <a:off x="-2926260" y="4475375"/>
              <a:ext cx="921880" cy="414367"/>
            </a:xfrm>
            <a:custGeom>
              <a:avLst/>
              <a:gdLst>
                <a:gd name="T0" fmla="*/ 24 w 1346"/>
                <a:gd name="T1" fmla="*/ 605 h 605"/>
                <a:gd name="T2" fmla="*/ 1346 w 1346"/>
                <a:gd name="T3" fmla="*/ 12 h 605"/>
                <a:gd name="T4" fmla="*/ 1346 w 1346"/>
                <a:gd name="T5" fmla="*/ 0 h 605"/>
                <a:gd name="T6" fmla="*/ 0 w 1346"/>
                <a:gd name="T7" fmla="*/ 605 h 605"/>
                <a:gd name="T8" fmla="*/ 24 w 1346"/>
                <a:gd name="T9" fmla="*/ 605 h 605"/>
              </a:gdLst>
              <a:ahLst/>
              <a:cxnLst>
                <a:cxn ang="0">
                  <a:pos x="T0" y="T1"/>
                </a:cxn>
                <a:cxn ang="0">
                  <a:pos x="T2" y="T3"/>
                </a:cxn>
                <a:cxn ang="0">
                  <a:pos x="T4" y="T5"/>
                </a:cxn>
                <a:cxn ang="0">
                  <a:pos x="T6" y="T7"/>
                </a:cxn>
                <a:cxn ang="0">
                  <a:pos x="T8" y="T9"/>
                </a:cxn>
              </a:cxnLst>
              <a:rect l="0" t="0" r="r" b="b"/>
              <a:pathLst>
                <a:path w="1346" h="605">
                  <a:moveTo>
                    <a:pt x="24" y="605"/>
                  </a:moveTo>
                  <a:lnTo>
                    <a:pt x="1346" y="12"/>
                  </a:lnTo>
                  <a:lnTo>
                    <a:pt x="1346" y="0"/>
                  </a:lnTo>
                  <a:lnTo>
                    <a:pt x="0" y="605"/>
                  </a:lnTo>
                  <a:lnTo>
                    <a:pt x="24" y="605"/>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Freeform 130"/>
            <p:cNvSpPr>
              <a:spLocks/>
            </p:cNvSpPr>
            <p:nvPr/>
          </p:nvSpPr>
          <p:spPr bwMode="auto">
            <a:xfrm rot="5400000">
              <a:off x="-2897837" y="4549003"/>
              <a:ext cx="819830" cy="369164"/>
            </a:xfrm>
            <a:custGeom>
              <a:avLst/>
              <a:gdLst>
                <a:gd name="T0" fmla="*/ 21 w 1197"/>
                <a:gd name="T1" fmla="*/ 539 h 539"/>
                <a:gd name="T2" fmla="*/ 1197 w 1197"/>
                <a:gd name="T3" fmla="*/ 12 h 539"/>
                <a:gd name="T4" fmla="*/ 1197 w 1197"/>
                <a:gd name="T5" fmla="*/ 0 h 539"/>
                <a:gd name="T6" fmla="*/ 0 w 1197"/>
                <a:gd name="T7" fmla="*/ 539 h 539"/>
                <a:gd name="T8" fmla="*/ 21 w 1197"/>
                <a:gd name="T9" fmla="*/ 539 h 539"/>
              </a:gdLst>
              <a:ahLst/>
              <a:cxnLst>
                <a:cxn ang="0">
                  <a:pos x="T0" y="T1"/>
                </a:cxn>
                <a:cxn ang="0">
                  <a:pos x="T2" y="T3"/>
                </a:cxn>
                <a:cxn ang="0">
                  <a:pos x="T4" y="T5"/>
                </a:cxn>
                <a:cxn ang="0">
                  <a:pos x="T6" y="T7"/>
                </a:cxn>
                <a:cxn ang="0">
                  <a:pos x="T8" y="T9"/>
                </a:cxn>
              </a:cxnLst>
              <a:rect l="0" t="0" r="r" b="b"/>
              <a:pathLst>
                <a:path w="1197" h="539">
                  <a:moveTo>
                    <a:pt x="21" y="539"/>
                  </a:moveTo>
                  <a:lnTo>
                    <a:pt x="1197" y="12"/>
                  </a:lnTo>
                  <a:lnTo>
                    <a:pt x="1197" y="0"/>
                  </a:lnTo>
                  <a:lnTo>
                    <a:pt x="0" y="539"/>
                  </a:lnTo>
                  <a:lnTo>
                    <a:pt x="21" y="53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Freeform 131"/>
            <p:cNvSpPr>
              <a:spLocks/>
            </p:cNvSpPr>
            <p:nvPr/>
          </p:nvSpPr>
          <p:spPr bwMode="auto">
            <a:xfrm rot="5400000">
              <a:off x="-2870441" y="4622287"/>
              <a:ext cx="719149" cy="323275"/>
            </a:xfrm>
            <a:custGeom>
              <a:avLst/>
              <a:gdLst>
                <a:gd name="T0" fmla="*/ 23 w 1050"/>
                <a:gd name="T1" fmla="*/ 472 h 472"/>
                <a:gd name="T2" fmla="*/ 1050 w 1050"/>
                <a:gd name="T3" fmla="*/ 11 h 472"/>
                <a:gd name="T4" fmla="*/ 1050 w 1050"/>
                <a:gd name="T5" fmla="*/ 0 h 472"/>
                <a:gd name="T6" fmla="*/ 0 w 1050"/>
                <a:gd name="T7" fmla="*/ 472 h 472"/>
                <a:gd name="T8" fmla="*/ 23 w 1050"/>
                <a:gd name="T9" fmla="*/ 472 h 472"/>
              </a:gdLst>
              <a:ahLst/>
              <a:cxnLst>
                <a:cxn ang="0">
                  <a:pos x="T0" y="T1"/>
                </a:cxn>
                <a:cxn ang="0">
                  <a:pos x="T2" y="T3"/>
                </a:cxn>
                <a:cxn ang="0">
                  <a:pos x="T4" y="T5"/>
                </a:cxn>
                <a:cxn ang="0">
                  <a:pos x="T6" y="T7"/>
                </a:cxn>
                <a:cxn ang="0">
                  <a:pos x="T8" y="T9"/>
                </a:cxn>
              </a:cxnLst>
              <a:rect l="0" t="0" r="r" b="b"/>
              <a:pathLst>
                <a:path w="1050" h="472">
                  <a:moveTo>
                    <a:pt x="23" y="472"/>
                  </a:moveTo>
                  <a:lnTo>
                    <a:pt x="1050" y="11"/>
                  </a:lnTo>
                  <a:lnTo>
                    <a:pt x="1050" y="0"/>
                  </a:lnTo>
                  <a:lnTo>
                    <a:pt x="0" y="472"/>
                  </a:lnTo>
                  <a:lnTo>
                    <a:pt x="23" y="47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132"/>
            <p:cNvSpPr>
              <a:spLocks/>
            </p:cNvSpPr>
            <p:nvPr/>
          </p:nvSpPr>
          <p:spPr bwMode="auto">
            <a:xfrm rot="5400000">
              <a:off x="-2842017" y="4695915"/>
              <a:ext cx="617099" cy="278071"/>
            </a:xfrm>
            <a:custGeom>
              <a:avLst/>
              <a:gdLst>
                <a:gd name="T0" fmla="*/ 24 w 901"/>
                <a:gd name="T1" fmla="*/ 406 h 406"/>
                <a:gd name="T2" fmla="*/ 901 w 901"/>
                <a:gd name="T3" fmla="*/ 12 h 406"/>
                <a:gd name="T4" fmla="*/ 901 w 901"/>
                <a:gd name="T5" fmla="*/ 0 h 406"/>
                <a:gd name="T6" fmla="*/ 0 w 901"/>
                <a:gd name="T7" fmla="*/ 406 h 406"/>
                <a:gd name="T8" fmla="*/ 24 w 901"/>
                <a:gd name="T9" fmla="*/ 406 h 406"/>
              </a:gdLst>
              <a:ahLst/>
              <a:cxnLst>
                <a:cxn ang="0">
                  <a:pos x="T0" y="T1"/>
                </a:cxn>
                <a:cxn ang="0">
                  <a:pos x="T2" y="T3"/>
                </a:cxn>
                <a:cxn ang="0">
                  <a:pos x="T4" y="T5"/>
                </a:cxn>
                <a:cxn ang="0">
                  <a:pos x="T6" y="T7"/>
                </a:cxn>
                <a:cxn ang="0">
                  <a:pos x="T8" y="T9"/>
                </a:cxn>
              </a:cxnLst>
              <a:rect l="0" t="0" r="r" b="b"/>
              <a:pathLst>
                <a:path w="901" h="406">
                  <a:moveTo>
                    <a:pt x="24" y="406"/>
                  </a:moveTo>
                  <a:lnTo>
                    <a:pt x="901" y="12"/>
                  </a:lnTo>
                  <a:lnTo>
                    <a:pt x="901" y="0"/>
                  </a:lnTo>
                  <a:lnTo>
                    <a:pt x="0" y="406"/>
                  </a:lnTo>
                  <a:lnTo>
                    <a:pt x="24" y="40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133"/>
            <p:cNvSpPr>
              <a:spLocks/>
            </p:cNvSpPr>
            <p:nvPr/>
          </p:nvSpPr>
          <p:spPr bwMode="auto">
            <a:xfrm rot="5400000">
              <a:off x="-2814278" y="4768856"/>
              <a:ext cx="516418" cy="232867"/>
            </a:xfrm>
            <a:custGeom>
              <a:avLst/>
              <a:gdLst>
                <a:gd name="T0" fmla="*/ 23 w 754"/>
                <a:gd name="T1" fmla="*/ 340 h 340"/>
                <a:gd name="T2" fmla="*/ 754 w 754"/>
                <a:gd name="T3" fmla="*/ 12 h 340"/>
                <a:gd name="T4" fmla="*/ 754 w 754"/>
                <a:gd name="T5" fmla="*/ 0 h 340"/>
                <a:gd name="T6" fmla="*/ 0 w 754"/>
                <a:gd name="T7" fmla="*/ 340 h 340"/>
                <a:gd name="T8" fmla="*/ 23 w 754"/>
                <a:gd name="T9" fmla="*/ 340 h 340"/>
              </a:gdLst>
              <a:ahLst/>
              <a:cxnLst>
                <a:cxn ang="0">
                  <a:pos x="T0" y="T1"/>
                </a:cxn>
                <a:cxn ang="0">
                  <a:pos x="T2" y="T3"/>
                </a:cxn>
                <a:cxn ang="0">
                  <a:pos x="T4" y="T5"/>
                </a:cxn>
                <a:cxn ang="0">
                  <a:pos x="T6" y="T7"/>
                </a:cxn>
                <a:cxn ang="0">
                  <a:pos x="T8" y="T9"/>
                </a:cxn>
              </a:cxnLst>
              <a:rect l="0" t="0" r="r" b="b"/>
              <a:pathLst>
                <a:path w="754" h="340">
                  <a:moveTo>
                    <a:pt x="23" y="340"/>
                  </a:moveTo>
                  <a:lnTo>
                    <a:pt x="754" y="12"/>
                  </a:lnTo>
                  <a:lnTo>
                    <a:pt x="754" y="0"/>
                  </a:lnTo>
                  <a:lnTo>
                    <a:pt x="0" y="340"/>
                  </a:lnTo>
                  <a:lnTo>
                    <a:pt x="23" y="34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134"/>
            <p:cNvSpPr>
              <a:spLocks/>
            </p:cNvSpPr>
            <p:nvPr/>
          </p:nvSpPr>
          <p:spPr bwMode="auto">
            <a:xfrm rot="5400000">
              <a:off x="-2786197" y="4842826"/>
              <a:ext cx="414367" cy="186979"/>
            </a:xfrm>
            <a:custGeom>
              <a:avLst/>
              <a:gdLst>
                <a:gd name="T0" fmla="*/ 23 w 605"/>
                <a:gd name="T1" fmla="*/ 273 h 273"/>
                <a:gd name="T2" fmla="*/ 605 w 605"/>
                <a:gd name="T3" fmla="*/ 12 h 273"/>
                <a:gd name="T4" fmla="*/ 605 w 605"/>
                <a:gd name="T5" fmla="*/ 0 h 273"/>
                <a:gd name="T6" fmla="*/ 0 w 605"/>
                <a:gd name="T7" fmla="*/ 273 h 273"/>
                <a:gd name="T8" fmla="*/ 23 w 605"/>
                <a:gd name="T9" fmla="*/ 273 h 273"/>
              </a:gdLst>
              <a:ahLst/>
              <a:cxnLst>
                <a:cxn ang="0">
                  <a:pos x="T0" y="T1"/>
                </a:cxn>
                <a:cxn ang="0">
                  <a:pos x="T2" y="T3"/>
                </a:cxn>
                <a:cxn ang="0">
                  <a:pos x="T4" y="T5"/>
                </a:cxn>
                <a:cxn ang="0">
                  <a:pos x="T6" y="T7"/>
                </a:cxn>
                <a:cxn ang="0">
                  <a:pos x="T8" y="T9"/>
                </a:cxn>
              </a:cxnLst>
              <a:rect l="0" t="0" r="r" b="b"/>
              <a:pathLst>
                <a:path w="605" h="273">
                  <a:moveTo>
                    <a:pt x="23" y="273"/>
                  </a:moveTo>
                  <a:lnTo>
                    <a:pt x="605" y="12"/>
                  </a:lnTo>
                  <a:lnTo>
                    <a:pt x="605" y="0"/>
                  </a:lnTo>
                  <a:lnTo>
                    <a:pt x="0" y="273"/>
                  </a:lnTo>
                  <a:lnTo>
                    <a:pt x="23" y="273"/>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135"/>
            <p:cNvSpPr>
              <a:spLocks/>
            </p:cNvSpPr>
            <p:nvPr/>
          </p:nvSpPr>
          <p:spPr bwMode="auto">
            <a:xfrm rot="5400000">
              <a:off x="-2757774" y="4916453"/>
              <a:ext cx="312316" cy="141776"/>
            </a:xfrm>
            <a:custGeom>
              <a:avLst/>
              <a:gdLst>
                <a:gd name="T0" fmla="*/ 21 w 456"/>
                <a:gd name="T1" fmla="*/ 207 h 207"/>
                <a:gd name="T2" fmla="*/ 456 w 456"/>
                <a:gd name="T3" fmla="*/ 12 h 207"/>
                <a:gd name="T4" fmla="*/ 456 w 456"/>
                <a:gd name="T5" fmla="*/ 0 h 207"/>
                <a:gd name="T6" fmla="*/ 0 w 456"/>
                <a:gd name="T7" fmla="*/ 207 h 207"/>
                <a:gd name="T8" fmla="*/ 21 w 456"/>
                <a:gd name="T9" fmla="*/ 207 h 207"/>
              </a:gdLst>
              <a:ahLst/>
              <a:cxnLst>
                <a:cxn ang="0">
                  <a:pos x="T0" y="T1"/>
                </a:cxn>
                <a:cxn ang="0">
                  <a:pos x="T2" y="T3"/>
                </a:cxn>
                <a:cxn ang="0">
                  <a:pos x="T4" y="T5"/>
                </a:cxn>
                <a:cxn ang="0">
                  <a:pos x="T6" y="T7"/>
                </a:cxn>
                <a:cxn ang="0">
                  <a:pos x="T8" y="T9"/>
                </a:cxn>
              </a:cxnLst>
              <a:rect l="0" t="0" r="r" b="b"/>
              <a:pathLst>
                <a:path w="456" h="207">
                  <a:moveTo>
                    <a:pt x="21" y="207"/>
                  </a:moveTo>
                  <a:lnTo>
                    <a:pt x="456" y="12"/>
                  </a:lnTo>
                  <a:lnTo>
                    <a:pt x="456" y="0"/>
                  </a:lnTo>
                  <a:lnTo>
                    <a:pt x="0" y="207"/>
                  </a:lnTo>
                  <a:lnTo>
                    <a:pt x="21" y="207"/>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136"/>
            <p:cNvSpPr>
              <a:spLocks/>
            </p:cNvSpPr>
            <p:nvPr/>
          </p:nvSpPr>
          <p:spPr bwMode="auto">
            <a:xfrm rot="5400000">
              <a:off x="-2730720" y="4989396"/>
              <a:ext cx="212320" cy="95887"/>
            </a:xfrm>
            <a:custGeom>
              <a:avLst/>
              <a:gdLst>
                <a:gd name="T0" fmla="*/ 24 w 310"/>
                <a:gd name="T1" fmla="*/ 140 h 140"/>
                <a:gd name="T2" fmla="*/ 310 w 310"/>
                <a:gd name="T3" fmla="*/ 12 h 140"/>
                <a:gd name="T4" fmla="*/ 310 w 310"/>
                <a:gd name="T5" fmla="*/ 0 h 140"/>
                <a:gd name="T6" fmla="*/ 0 w 310"/>
                <a:gd name="T7" fmla="*/ 140 h 140"/>
                <a:gd name="T8" fmla="*/ 24 w 310"/>
                <a:gd name="T9" fmla="*/ 140 h 140"/>
              </a:gdLst>
              <a:ahLst/>
              <a:cxnLst>
                <a:cxn ang="0">
                  <a:pos x="T0" y="T1"/>
                </a:cxn>
                <a:cxn ang="0">
                  <a:pos x="T2" y="T3"/>
                </a:cxn>
                <a:cxn ang="0">
                  <a:pos x="T4" y="T5"/>
                </a:cxn>
                <a:cxn ang="0">
                  <a:pos x="T6" y="T7"/>
                </a:cxn>
                <a:cxn ang="0">
                  <a:pos x="T8" y="T9"/>
                </a:cxn>
              </a:cxnLst>
              <a:rect l="0" t="0" r="r" b="b"/>
              <a:pathLst>
                <a:path w="310" h="140">
                  <a:moveTo>
                    <a:pt x="24" y="140"/>
                  </a:moveTo>
                  <a:lnTo>
                    <a:pt x="310" y="12"/>
                  </a:lnTo>
                  <a:lnTo>
                    <a:pt x="310" y="0"/>
                  </a:lnTo>
                  <a:lnTo>
                    <a:pt x="0" y="140"/>
                  </a:lnTo>
                  <a:lnTo>
                    <a:pt x="24" y="14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137"/>
            <p:cNvSpPr>
              <a:spLocks/>
            </p:cNvSpPr>
            <p:nvPr/>
          </p:nvSpPr>
          <p:spPr bwMode="auto">
            <a:xfrm rot="5400000">
              <a:off x="-2701954" y="5063365"/>
              <a:ext cx="109585" cy="50683"/>
            </a:xfrm>
            <a:custGeom>
              <a:avLst/>
              <a:gdLst>
                <a:gd name="T0" fmla="*/ 23 w 160"/>
                <a:gd name="T1" fmla="*/ 74 h 74"/>
                <a:gd name="T2" fmla="*/ 160 w 160"/>
                <a:gd name="T3" fmla="*/ 12 h 74"/>
                <a:gd name="T4" fmla="*/ 160 w 160"/>
                <a:gd name="T5" fmla="*/ 0 h 74"/>
                <a:gd name="T6" fmla="*/ 0 w 160"/>
                <a:gd name="T7" fmla="*/ 74 h 74"/>
                <a:gd name="T8" fmla="*/ 23 w 160"/>
                <a:gd name="T9" fmla="*/ 74 h 74"/>
              </a:gdLst>
              <a:ahLst/>
              <a:cxnLst>
                <a:cxn ang="0">
                  <a:pos x="T0" y="T1"/>
                </a:cxn>
                <a:cxn ang="0">
                  <a:pos x="T2" y="T3"/>
                </a:cxn>
                <a:cxn ang="0">
                  <a:pos x="T4" y="T5"/>
                </a:cxn>
                <a:cxn ang="0">
                  <a:pos x="T6" y="T7"/>
                </a:cxn>
                <a:cxn ang="0">
                  <a:pos x="T8" y="T9"/>
                </a:cxn>
              </a:cxnLst>
              <a:rect l="0" t="0" r="r" b="b"/>
              <a:pathLst>
                <a:path w="160" h="74">
                  <a:moveTo>
                    <a:pt x="23" y="74"/>
                  </a:moveTo>
                  <a:lnTo>
                    <a:pt x="160" y="12"/>
                  </a:lnTo>
                  <a:lnTo>
                    <a:pt x="160" y="0"/>
                  </a:lnTo>
                  <a:lnTo>
                    <a:pt x="0" y="74"/>
                  </a:lnTo>
                  <a:lnTo>
                    <a:pt x="23" y="7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138"/>
            <p:cNvSpPr>
              <a:spLocks/>
            </p:cNvSpPr>
            <p:nvPr/>
          </p:nvSpPr>
          <p:spPr bwMode="auto">
            <a:xfrm rot="5400000">
              <a:off x="-2674558" y="5135965"/>
              <a:ext cx="9589" cy="5479"/>
            </a:xfrm>
            <a:custGeom>
              <a:avLst/>
              <a:gdLst>
                <a:gd name="T0" fmla="*/ 14 w 14"/>
                <a:gd name="T1" fmla="*/ 8 h 8"/>
                <a:gd name="T2" fmla="*/ 14 w 14"/>
                <a:gd name="T3" fmla="*/ 0 h 8"/>
                <a:gd name="T4" fmla="*/ 0 w 14"/>
                <a:gd name="T5" fmla="*/ 8 h 8"/>
                <a:gd name="T6" fmla="*/ 14 w 14"/>
                <a:gd name="T7" fmla="*/ 8 h 8"/>
              </a:gdLst>
              <a:ahLst/>
              <a:cxnLst>
                <a:cxn ang="0">
                  <a:pos x="T0" y="T1"/>
                </a:cxn>
                <a:cxn ang="0">
                  <a:pos x="T2" y="T3"/>
                </a:cxn>
                <a:cxn ang="0">
                  <a:pos x="T4" y="T5"/>
                </a:cxn>
                <a:cxn ang="0">
                  <a:pos x="T6" y="T7"/>
                </a:cxn>
              </a:cxnLst>
              <a:rect l="0" t="0" r="r" b="b"/>
              <a:pathLst>
                <a:path w="14" h="8">
                  <a:moveTo>
                    <a:pt x="14" y="8"/>
                  </a:moveTo>
                  <a:lnTo>
                    <a:pt x="14" y="0"/>
                  </a:lnTo>
                  <a:lnTo>
                    <a:pt x="0" y="8"/>
                  </a:lnTo>
                  <a:lnTo>
                    <a:pt x="14" y="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113"/>
            <p:cNvSpPr>
              <a:spLocks/>
            </p:cNvSpPr>
            <p:nvPr/>
          </p:nvSpPr>
          <p:spPr bwMode="auto">
            <a:xfrm rot="5400000">
              <a:off x="-3374187" y="3299396"/>
              <a:ext cx="2545788" cy="1142420"/>
            </a:xfrm>
            <a:custGeom>
              <a:avLst/>
              <a:gdLst>
                <a:gd name="T0" fmla="*/ 3717 w 3717"/>
                <a:gd name="T1" fmla="*/ 0 h 1668"/>
                <a:gd name="T2" fmla="*/ 0 w 3717"/>
                <a:gd name="T3" fmla="*/ 1668 h 1668"/>
                <a:gd name="T4" fmla="*/ 23 w 3717"/>
                <a:gd name="T5" fmla="*/ 1668 h 1668"/>
                <a:gd name="T6" fmla="*/ 3717 w 3717"/>
                <a:gd name="T7" fmla="*/ 12 h 1668"/>
                <a:gd name="T8" fmla="*/ 3717 w 3717"/>
                <a:gd name="T9" fmla="*/ 0 h 1668"/>
              </a:gdLst>
              <a:ahLst/>
              <a:cxnLst>
                <a:cxn ang="0">
                  <a:pos x="T0" y="T1"/>
                </a:cxn>
                <a:cxn ang="0">
                  <a:pos x="T2" y="T3"/>
                </a:cxn>
                <a:cxn ang="0">
                  <a:pos x="T4" y="T5"/>
                </a:cxn>
                <a:cxn ang="0">
                  <a:pos x="T6" y="T7"/>
                </a:cxn>
                <a:cxn ang="0">
                  <a:pos x="T8" y="T9"/>
                </a:cxn>
              </a:cxnLst>
              <a:rect l="0" t="0" r="r" b="b"/>
              <a:pathLst>
                <a:path w="3717" h="1668">
                  <a:moveTo>
                    <a:pt x="3717" y="0"/>
                  </a:moveTo>
                  <a:lnTo>
                    <a:pt x="0" y="1668"/>
                  </a:lnTo>
                  <a:lnTo>
                    <a:pt x="23" y="1668"/>
                  </a:lnTo>
                  <a:lnTo>
                    <a:pt x="3717" y="12"/>
                  </a:lnTo>
                  <a:lnTo>
                    <a:pt x="371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0" name="タイトル 9"/>
          <p:cNvSpPr>
            <a:spLocks noGrp="1"/>
          </p:cNvSpPr>
          <p:nvPr userDrawn="1">
            <p:ph type="title" hasCustomPrompt="1"/>
          </p:nvPr>
        </p:nvSpPr>
        <p:spPr>
          <a:xfrm>
            <a:off x="1547664" y="1828867"/>
            <a:ext cx="7462192" cy="792088"/>
          </a:xfrm>
        </p:spPr>
        <p:txBody>
          <a:bodyPr>
            <a:noAutofit/>
          </a:bodyPr>
          <a:lstStyle>
            <a:lvl1pPr algn="l">
              <a:defRPr sz="3200">
                <a:solidFill>
                  <a:srgbClr val="012D76"/>
                </a:solidFill>
              </a:defRPr>
            </a:lvl1pPr>
          </a:lstStyle>
          <a:p>
            <a:r>
              <a:rPr kumimoji="1" lang="ja-JP" altLang="en-US" dirty="0" smtClean="0"/>
              <a:t>章タイトル</a:t>
            </a:r>
            <a:endParaRPr kumimoji="1" lang="ja-JP" altLang="en-US" dirty="0"/>
          </a:p>
        </p:txBody>
      </p:sp>
      <p:cxnSp>
        <p:nvCxnSpPr>
          <p:cNvPr id="6" name="直線コネクタ 5"/>
          <p:cNvCxnSpPr/>
          <p:nvPr userDrawn="1"/>
        </p:nvCxnSpPr>
        <p:spPr>
          <a:xfrm>
            <a:off x="1547664" y="2639109"/>
            <a:ext cx="6024662" cy="0"/>
          </a:xfrm>
          <a:prstGeom prst="line">
            <a:avLst/>
          </a:prstGeom>
          <a:ln w="28575">
            <a:solidFill>
              <a:srgbClr val="012D76"/>
            </a:solidFill>
            <a:tailEnd type="none"/>
          </a:ln>
        </p:spPr>
        <p:style>
          <a:lnRef idx="1">
            <a:schemeClr val="accent1"/>
          </a:lnRef>
          <a:fillRef idx="0">
            <a:schemeClr val="accent1"/>
          </a:fillRef>
          <a:effectRef idx="0">
            <a:schemeClr val="accent1"/>
          </a:effectRef>
          <a:fontRef idx="minor">
            <a:schemeClr val="tx1"/>
          </a:fontRef>
        </p:style>
      </p:cxnSp>
      <p:sp>
        <p:nvSpPr>
          <p:cNvPr id="9" name="テキスト プレースホルダー 8"/>
          <p:cNvSpPr>
            <a:spLocks noGrp="1"/>
          </p:cNvSpPr>
          <p:nvPr userDrawn="1">
            <p:ph type="body" sz="quarter" idx="10" hasCustomPrompt="1"/>
          </p:nvPr>
        </p:nvSpPr>
        <p:spPr>
          <a:xfrm>
            <a:off x="1547813" y="2859782"/>
            <a:ext cx="6024562" cy="1879600"/>
          </a:xfrm>
        </p:spPr>
        <p:txBody>
          <a:bodyPr/>
          <a:lstStyle>
            <a:lvl1pPr>
              <a:defRPr>
                <a:solidFill>
                  <a:schemeClr val="tx1">
                    <a:lumMod val="75000"/>
                    <a:lumOff val="25000"/>
                  </a:schemeClr>
                </a:solidFill>
              </a:defRPr>
            </a:lvl1pPr>
          </a:lstStyle>
          <a:p>
            <a:pPr lvl="0"/>
            <a:r>
              <a:rPr kumimoji="1" lang="ja-JP" altLang="en-US" dirty="0" smtClean="0"/>
              <a:t>章のアジェンダ</a:t>
            </a:r>
            <a:endParaRPr kumimoji="1" lang="ja-JP" altLang="en-US" dirty="0"/>
          </a:p>
        </p:txBody>
      </p:sp>
      <p:sp>
        <p:nvSpPr>
          <p:cNvPr id="293" name="フッター プレースホルダー 2"/>
          <p:cNvSpPr>
            <a:spLocks noGrp="1"/>
          </p:cNvSpPr>
          <p:nvPr userDrawn="1">
            <p:ph type="ftr" sz="quarter" idx="11"/>
          </p:nvPr>
        </p:nvSpPr>
        <p:spPr>
          <a:xfrm>
            <a:off x="-29175" y="4818186"/>
            <a:ext cx="1133096" cy="273844"/>
          </a:xfrm>
        </p:spPr>
        <p:txBody>
          <a:bodyPr/>
          <a:lstStyle>
            <a:lvl1pPr>
              <a:defRPr>
                <a:solidFill>
                  <a:schemeClr val="bg1"/>
                </a:solidFill>
              </a:defRPr>
            </a:lvl1pPr>
          </a:lstStyle>
          <a:p>
            <a:r>
              <a:rPr lang="en-US" altLang="ja-JP" smtClean="0"/>
              <a:t>© K.K. Ashisuto</a:t>
            </a:r>
            <a:endParaRPr lang="ja-JP" altLang="en-US" dirty="0"/>
          </a:p>
        </p:txBody>
      </p:sp>
      <p:grpSp>
        <p:nvGrpSpPr>
          <p:cNvPr id="164" name="グループ化 163"/>
          <p:cNvGrpSpPr/>
          <p:nvPr userDrawn="1"/>
        </p:nvGrpSpPr>
        <p:grpSpPr>
          <a:xfrm flipH="1" flipV="1">
            <a:off x="-28608" y="18791"/>
            <a:ext cx="1157636" cy="1268749"/>
            <a:chOff x="-855" y="3890027"/>
            <a:chExt cx="1157636" cy="1268749"/>
          </a:xfrm>
        </p:grpSpPr>
        <p:sp>
          <p:nvSpPr>
            <p:cNvPr id="165" name="Freeform 5"/>
            <p:cNvSpPr>
              <a:spLocks/>
            </p:cNvSpPr>
            <p:nvPr userDrawn="1"/>
          </p:nvSpPr>
          <p:spPr bwMode="auto">
            <a:xfrm rot="16200000" flipH="1">
              <a:off x="169011" y="3720161"/>
              <a:ext cx="817904" cy="1157635"/>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Freeform 6"/>
            <p:cNvSpPr>
              <a:spLocks/>
            </p:cNvSpPr>
            <p:nvPr userDrawn="1"/>
          </p:nvSpPr>
          <p:spPr bwMode="auto">
            <a:xfrm rot="16200000" flipH="1">
              <a:off x="169296" y="375521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Freeform 7"/>
            <p:cNvSpPr>
              <a:spLocks/>
            </p:cNvSpPr>
            <p:nvPr userDrawn="1"/>
          </p:nvSpPr>
          <p:spPr bwMode="auto">
            <a:xfrm rot="16200000" flipH="1">
              <a:off x="169296" y="378998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Freeform 8"/>
            <p:cNvSpPr>
              <a:spLocks/>
            </p:cNvSpPr>
            <p:nvPr userDrawn="1"/>
          </p:nvSpPr>
          <p:spPr bwMode="auto">
            <a:xfrm rot="16200000" flipH="1">
              <a:off x="169296" y="3824750"/>
              <a:ext cx="817334" cy="1157635"/>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Freeform 9"/>
            <p:cNvSpPr>
              <a:spLocks/>
            </p:cNvSpPr>
            <p:nvPr userDrawn="1"/>
          </p:nvSpPr>
          <p:spPr bwMode="auto">
            <a:xfrm rot="16200000" flipH="1">
              <a:off x="169296" y="3859518"/>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Freeform 10"/>
            <p:cNvSpPr>
              <a:spLocks/>
            </p:cNvSpPr>
            <p:nvPr userDrawn="1"/>
          </p:nvSpPr>
          <p:spPr bwMode="auto">
            <a:xfrm rot="16200000" flipH="1">
              <a:off x="169011" y="3894571"/>
              <a:ext cx="817904" cy="1157635"/>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Freeform 11"/>
            <p:cNvSpPr>
              <a:spLocks/>
            </p:cNvSpPr>
            <p:nvPr userDrawn="1"/>
          </p:nvSpPr>
          <p:spPr bwMode="auto">
            <a:xfrm rot="16200000" flipH="1">
              <a:off x="169296" y="392962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Freeform 12"/>
            <p:cNvSpPr>
              <a:spLocks/>
            </p:cNvSpPr>
            <p:nvPr userDrawn="1"/>
          </p:nvSpPr>
          <p:spPr bwMode="auto">
            <a:xfrm rot="16200000" flipH="1">
              <a:off x="169296" y="396439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Freeform 13"/>
            <p:cNvSpPr>
              <a:spLocks/>
            </p:cNvSpPr>
            <p:nvPr userDrawn="1"/>
          </p:nvSpPr>
          <p:spPr bwMode="auto">
            <a:xfrm rot="16200000" flipH="1">
              <a:off x="169296" y="3999160"/>
              <a:ext cx="817334" cy="1157635"/>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Freeform 14"/>
            <p:cNvSpPr>
              <a:spLocks/>
            </p:cNvSpPr>
            <p:nvPr userDrawn="1"/>
          </p:nvSpPr>
          <p:spPr bwMode="auto">
            <a:xfrm rot="16200000" flipH="1">
              <a:off x="169296" y="4033928"/>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Freeform 15"/>
            <p:cNvSpPr>
              <a:spLocks/>
            </p:cNvSpPr>
            <p:nvPr userDrawn="1"/>
          </p:nvSpPr>
          <p:spPr bwMode="auto">
            <a:xfrm rot="16200000" flipH="1">
              <a:off x="169296" y="4068696"/>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Freeform 16"/>
            <p:cNvSpPr>
              <a:spLocks/>
            </p:cNvSpPr>
            <p:nvPr userDrawn="1"/>
          </p:nvSpPr>
          <p:spPr bwMode="auto">
            <a:xfrm rot="16200000" flipH="1">
              <a:off x="169296" y="410403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Freeform 17"/>
            <p:cNvSpPr>
              <a:spLocks/>
            </p:cNvSpPr>
            <p:nvPr userDrawn="1"/>
          </p:nvSpPr>
          <p:spPr bwMode="auto">
            <a:xfrm rot="16200000" flipH="1">
              <a:off x="169296" y="413880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Freeform 18"/>
            <p:cNvSpPr>
              <a:spLocks/>
            </p:cNvSpPr>
            <p:nvPr userDrawn="1"/>
          </p:nvSpPr>
          <p:spPr bwMode="auto">
            <a:xfrm rot="16200000" flipH="1">
              <a:off x="170436" y="4172430"/>
              <a:ext cx="815054" cy="1157635"/>
            </a:xfrm>
            <a:custGeom>
              <a:avLst/>
              <a:gdLst>
                <a:gd name="T0" fmla="*/ 1430 w 1430"/>
                <a:gd name="T1" fmla="*/ 0 h 3242"/>
                <a:gd name="T2" fmla="*/ 1426 w 1430"/>
                <a:gd name="T3" fmla="*/ 0 h 3242"/>
                <a:gd name="T4" fmla="*/ 0 w 1430"/>
                <a:gd name="T5" fmla="*/ 3242 h 3242"/>
                <a:gd name="T6" fmla="*/ 9 w 1430"/>
                <a:gd name="T7" fmla="*/ 3242 h 3242"/>
                <a:gd name="T8" fmla="*/ 1430 w 1430"/>
                <a:gd name="T9" fmla="*/ 10 h 3242"/>
                <a:gd name="T10" fmla="*/ 1430 w 1430"/>
                <a:gd name="T11" fmla="*/ 0 h 3242"/>
              </a:gdLst>
              <a:ahLst/>
              <a:cxnLst>
                <a:cxn ang="0">
                  <a:pos x="T0" y="T1"/>
                </a:cxn>
                <a:cxn ang="0">
                  <a:pos x="T2" y="T3"/>
                </a:cxn>
                <a:cxn ang="0">
                  <a:pos x="T4" y="T5"/>
                </a:cxn>
                <a:cxn ang="0">
                  <a:pos x="T6" y="T7"/>
                </a:cxn>
                <a:cxn ang="0">
                  <a:pos x="T8" y="T9"/>
                </a:cxn>
                <a:cxn ang="0">
                  <a:pos x="T10" y="T11"/>
                </a:cxn>
              </a:cxnLst>
              <a:rect l="0" t="0" r="r" b="b"/>
              <a:pathLst>
                <a:path w="1430" h="3242">
                  <a:moveTo>
                    <a:pt x="1430" y="0"/>
                  </a:moveTo>
                  <a:lnTo>
                    <a:pt x="1426" y="0"/>
                  </a:lnTo>
                  <a:lnTo>
                    <a:pt x="0" y="3242"/>
                  </a:lnTo>
                  <a:lnTo>
                    <a:pt x="9" y="3242"/>
                  </a:lnTo>
                  <a:lnTo>
                    <a:pt x="1430" y="10"/>
                  </a:lnTo>
                  <a:lnTo>
                    <a:pt x="1430"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Freeform 19"/>
            <p:cNvSpPr>
              <a:spLocks/>
            </p:cNvSpPr>
            <p:nvPr userDrawn="1"/>
          </p:nvSpPr>
          <p:spPr bwMode="auto">
            <a:xfrm rot="16200000" flipH="1">
              <a:off x="211030" y="4213024"/>
              <a:ext cx="780286" cy="1111215"/>
            </a:xfrm>
            <a:custGeom>
              <a:avLst/>
              <a:gdLst>
                <a:gd name="T0" fmla="*/ 1369 w 1369"/>
                <a:gd name="T1" fmla="*/ 0 h 3112"/>
                <a:gd name="T2" fmla="*/ 0 w 1369"/>
                <a:gd name="T3" fmla="*/ 3112 h 3112"/>
                <a:gd name="T4" fmla="*/ 10 w 1369"/>
                <a:gd name="T5" fmla="*/ 3112 h 3112"/>
                <a:gd name="T6" fmla="*/ 1369 w 1369"/>
                <a:gd name="T7" fmla="*/ 19 h 3112"/>
                <a:gd name="T8" fmla="*/ 1369 w 1369"/>
                <a:gd name="T9" fmla="*/ 0 h 3112"/>
              </a:gdLst>
              <a:ahLst/>
              <a:cxnLst>
                <a:cxn ang="0">
                  <a:pos x="T0" y="T1"/>
                </a:cxn>
                <a:cxn ang="0">
                  <a:pos x="T2" y="T3"/>
                </a:cxn>
                <a:cxn ang="0">
                  <a:pos x="T4" y="T5"/>
                </a:cxn>
                <a:cxn ang="0">
                  <a:pos x="T6" y="T7"/>
                </a:cxn>
                <a:cxn ang="0">
                  <a:pos x="T8" y="T9"/>
                </a:cxn>
              </a:cxnLst>
              <a:rect l="0" t="0" r="r" b="b"/>
              <a:pathLst>
                <a:path w="1369" h="3112">
                  <a:moveTo>
                    <a:pt x="1369" y="0"/>
                  </a:moveTo>
                  <a:lnTo>
                    <a:pt x="0" y="3112"/>
                  </a:lnTo>
                  <a:lnTo>
                    <a:pt x="10" y="3112"/>
                  </a:lnTo>
                  <a:lnTo>
                    <a:pt x="1369" y="19"/>
                  </a:lnTo>
                  <a:lnTo>
                    <a:pt x="136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Freeform 20"/>
            <p:cNvSpPr>
              <a:spLocks/>
            </p:cNvSpPr>
            <p:nvPr userDrawn="1"/>
          </p:nvSpPr>
          <p:spPr bwMode="auto">
            <a:xfrm rot="16200000" flipH="1">
              <a:off x="253409" y="4255403"/>
              <a:ext cx="745518" cy="1061225"/>
            </a:xfrm>
            <a:custGeom>
              <a:avLst/>
              <a:gdLst>
                <a:gd name="T0" fmla="*/ 1308 w 1308"/>
                <a:gd name="T1" fmla="*/ 0 h 2972"/>
                <a:gd name="T2" fmla="*/ 0 w 1308"/>
                <a:gd name="T3" fmla="*/ 2972 h 2972"/>
                <a:gd name="T4" fmla="*/ 10 w 1308"/>
                <a:gd name="T5" fmla="*/ 2972 h 2972"/>
                <a:gd name="T6" fmla="*/ 1308 w 1308"/>
                <a:gd name="T7" fmla="*/ 19 h 2972"/>
                <a:gd name="T8" fmla="*/ 1308 w 1308"/>
                <a:gd name="T9" fmla="*/ 0 h 2972"/>
              </a:gdLst>
              <a:ahLst/>
              <a:cxnLst>
                <a:cxn ang="0">
                  <a:pos x="T0" y="T1"/>
                </a:cxn>
                <a:cxn ang="0">
                  <a:pos x="T2" y="T3"/>
                </a:cxn>
                <a:cxn ang="0">
                  <a:pos x="T4" y="T5"/>
                </a:cxn>
                <a:cxn ang="0">
                  <a:pos x="T6" y="T7"/>
                </a:cxn>
                <a:cxn ang="0">
                  <a:pos x="T8" y="T9"/>
                </a:cxn>
              </a:cxnLst>
              <a:rect l="0" t="0" r="r" b="b"/>
              <a:pathLst>
                <a:path w="1308" h="2972">
                  <a:moveTo>
                    <a:pt x="1308" y="0"/>
                  </a:moveTo>
                  <a:lnTo>
                    <a:pt x="0" y="2972"/>
                  </a:lnTo>
                  <a:lnTo>
                    <a:pt x="10" y="2972"/>
                  </a:lnTo>
                  <a:lnTo>
                    <a:pt x="1308" y="19"/>
                  </a:lnTo>
                  <a:lnTo>
                    <a:pt x="130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Freeform 21"/>
            <p:cNvSpPr>
              <a:spLocks/>
            </p:cNvSpPr>
            <p:nvPr userDrawn="1"/>
          </p:nvSpPr>
          <p:spPr bwMode="auto">
            <a:xfrm rot="16200000" flipH="1">
              <a:off x="295610" y="4297604"/>
              <a:ext cx="710750" cy="1011592"/>
            </a:xfrm>
            <a:custGeom>
              <a:avLst/>
              <a:gdLst>
                <a:gd name="T0" fmla="*/ 1247 w 1247"/>
                <a:gd name="T1" fmla="*/ 0 h 2833"/>
                <a:gd name="T2" fmla="*/ 0 w 1247"/>
                <a:gd name="T3" fmla="*/ 2833 h 2833"/>
                <a:gd name="T4" fmla="*/ 10 w 1247"/>
                <a:gd name="T5" fmla="*/ 2833 h 2833"/>
                <a:gd name="T6" fmla="*/ 1247 w 1247"/>
                <a:gd name="T7" fmla="*/ 19 h 2833"/>
                <a:gd name="T8" fmla="*/ 1247 w 1247"/>
                <a:gd name="T9" fmla="*/ 0 h 2833"/>
              </a:gdLst>
              <a:ahLst/>
              <a:cxnLst>
                <a:cxn ang="0">
                  <a:pos x="T0" y="T1"/>
                </a:cxn>
                <a:cxn ang="0">
                  <a:pos x="T2" y="T3"/>
                </a:cxn>
                <a:cxn ang="0">
                  <a:pos x="T4" y="T5"/>
                </a:cxn>
                <a:cxn ang="0">
                  <a:pos x="T6" y="T7"/>
                </a:cxn>
                <a:cxn ang="0">
                  <a:pos x="T8" y="T9"/>
                </a:cxn>
              </a:cxnLst>
              <a:rect l="0" t="0" r="r" b="b"/>
              <a:pathLst>
                <a:path w="1247" h="2833">
                  <a:moveTo>
                    <a:pt x="1247" y="0"/>
                  </a:moveTo>
                  <a:lnTo>
                    <a:pt x="0" y="2833"/>
                  </a:lnTo>
                  <a:lnTo>
                    <a:pt x="10" y="2833"/>
                  </a:lnTo>
                  <a:lnTo>
                    <a:pt x="1247" y="19"/>
                  </a:lnTo>
                  <a:lnTo>
                    <a:pt x="124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Freeform 22"/>
            <p:cNvSpPr>
              <a:spLocks/>
            </p:cNvSpPr>
            <p:nvPr userDrawn="1"/>
          </p:nvSpPr>
          <p:spPr bwMode="auto">
            <a:xfrm rot="16200000" flipH="1">
              <a:off x="338274" y="4340268"/>
              <a:ext cx="675412" cy="961601"/>
            </a:xfrm>
            <a:custGeom>
              <a:avLst/>
              <a:gdLst>
                <a:gd name="T0" fmla="*/ 1185 w 1185"/>
                <a:gd name="T1" fmla="*/ 0 h 2693"/>
                <a:gd name="T2" fmla="*/ 0 w 1185"/>
                <a:gd name="T3" fmla="*/ 2693 h 2693"/>
                <a:gd name="T4" fmla="*/ 9 w 1185"/>
                <a:gd name="T5" fmla="*/ 2693 h 2693"/>
                <a:gd name="T6" fmla="*/ 1185 w 1185"/>
                <a:gd name="T7" fmla="*/ 19 h 2693"/>
                <a:gd name="T8" fmla="*/ 1185 w 1185"/>
                <a:gd name="T9" fmla="*/ 0 h 2693"/>
              </a:gdLst>
              <a:ahLst/>
              <a:cxnLst>
                <a:cxn ang="0">
                  <a:pos x="T0" y="T1"/>
                </a:cxn>
                <a:cxn ang="0">
                  <a:pos x="T2" y="T3"/>
                </a:cxn>
                <a:cxn ang="0">
                  <a:pos x="T4" y="T5"/>
                </a:cxn>
                <a:cxn ang="0">
                  <a:pos x="T6" y="T7"/>
                </a:cxn>
                <a:cxn ang="0">
                  <a:pos x="T8" y="T9"/>
                </a:cxn>
              </a:cxnLst>
              <a:rect l="0" t="0" r="r" b="b"/>
              <a:pathLst>
                <a:path w="1185" h="2693">
                  <a:moveTo>
                    <a:pt x="1185" y="0"/>
                  </a:moveTo>
                  <a:lnTo>
                    <a:pt x="0" y="2693"/>
                  </a:lnTo>
                  <a:lnTo>
                    <a:pt x="9" y="2693"/>
                  </a:lnTo>
                  <a:lnTo>
                    <a:pt x="1185" y="19"/>
                  </a:lnTo>
                  <a:lnTo>
                    <a:pt x="118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Freeform 23"/>
            <p:cNvSpPr>
              <a:spLocks/>
            </p:cNvSpPr>
            <p:nvPr userDrawn="1"/>
          </p:nvSpPr>
          <p:spPr bwMode="auto">
            <a:xfrm rot="16200000" flipH="1">
              <a:off x="380118" y="4382112"/>
              <a:ext cx="640644" cy="912682"/>
            </a:xfrm>
            <a:custGeom>
              <a:avLst/>
              <a:gdLst>
                <a:gd name="T0" fmla="*/ 1124 w 1124"/>
                <a:gd name="T1" fmla="*/ 0 h 2556"/>
                <a:gd name="T2" fmla="*/ 0 w 1124"/>
                <a:gd name="T3" fmla="*/ 2556 h 2556"/>
                <a:gd name="T4" fmla="*/ 9 w 1124"/>
                <a:gd name="T5" fmla="*/ 2556 h 2556"/>
                <a:gd name="T6" fmla="*/ 1124 w 1124"/>
                <a:gd name="T7" fmla="*/ 19 h 2556"/>
                <a:gd name="T8" fmla="*/ 1124 w 1124"/>
                <a:gd name="T9" fmla="*/ 0 h 2556"/>
              </a:gdLst>
              <a:ahLst/>
              <a:cxnLst>
                <a:cxn ang="0">
                  <a:pos x="T0" y="T1"/>
                </a:cxn>
                <a:cxn ang="0">
                  <a:pos x="T2" y="T3"/>
                </a:cxn>
                <a:cxn ang="0">
                  <a:pos x="T4" y="T5"/>
                </a:cxn>
                <a:cxn ang="0">
                  <a:pos x="T6" y="T7"/>
                </a:cxn>
                <a:cxn ang="0">
                  <a:pos x="T8" y="T9"/>
                </a:cxn>
              </a:cxnLst>
              <a:rect l="0" t="0" r="r" b="b"/>
              <a:pathLst>
                <a:path w="1124" h="2556">
                  <a:moveTo>
                    <a:pt x="1124" y="0"/>
                  </a:moveTo>
                  <a:lnTo>
                    <a:pt x="0" y="2556"/>
                  </a:lnTo>
                  <a:lnTo>
                    <a:pt x="9" y="2556"/>
                  </a:lnTo>
                  <a:lnTo>
                    <a:pt x="1124" y="19"/>
                  </a:lnTo>
                  <a:lnTo>
                    <a:pt x="112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Freeform 24"/>
            <p:cNvSpPr>
              <a:spLocks/>
            </p:cNvSpPr>
            <p:nvPr userDrawn="1"/>
          </p:nvSpPr>
          <p:spPr bwMode="auto">
            <a:xfrm rot="16200000" flipH="1">
              <a:off x="422497" y="4424491"/>
              <a:ext cx="605876" cy="862691"/>
            </a:xfrm>
            <a:custGeom>
              <a:avLst/>
              <a:gdLst>
                <a:gd name="T0" fmla="*/ 1063 w 1063"/>
                <a:gd name="T1" fmla="*/ 0 h 2416"/>
                <a:gd name="T2" fmla="*/ 0 w 1063"/>
                <a:gd name="T3" fmla="*/ 2416 h 2416"/>
                <a:gd name="T4" fmla="*/ 10 w 1063"/>
                <a:gd name="T5" fmla="*/ 2416 h 2416"/>
                <a:gd name="T6" fmla="*/ 1063 w 1063"/>
                <a:gd name="T7" fmla="*/ 19 h 2416"/>
                <a:gd name="T8" fmla="*/ 1063 w 1063"/>
                <a:gd name="T9" fmla="*/ 0 h 2416"/>
              </a:gdLst>
              <a:ahLst/>
              <a:cxnLst>
                <a:cxn ang="0">
                  <a:pos x="T0" y="T1"/>
                </a:cxn>
                <a:cxn ang="0">
                  <a:pos x="T2" y="T3"/>
                </a:cxn>
                <a:cxn ang="0">
                  <a:pos x="T4" y="T5"/>
                </a:cxn>
                <a:cxn ang="0">
                  <a:pos x="T6" y="T7"/>
                </a:cxn>
                <a:cxn ang="0">
                  <a:pos x="T8" y="T9"/>
                </a:cxn>
              </a:cxnLst>
              <a:rect l="0" t="0" r="r" b="b"/>
              <a:pathLst>
                <a:path w="1063" h="2416">
                  <a:moveTo>
                    <a:pt x="1063" y="0"/>
                  </a:moveTo>
                  <a:lnTo>
                    <a:pt x="0" y="2416"/>
                  </a:lnTo>
                  <a:lnTo>
                    <a:pt x="10" y="2416"/>
                  </a:lnTo>
                  <a:lnTo>
                    <a:pt x="1063" y="19"/>
                  </a:lnTo>
                  <a:lnTo>
                    <a:pt x="1063"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Freeform 25"/>
            <p:cNvSpPr>
              <a:spLocks/>
            </p:cNvSpPr>
            <p:nvPr userDrawn="1"/>
          </p:nvSpPr>
          <p:spPr bwMode="auto">
            <a:xfrm rot="16200000" flipH="1">
              <a:off x="464698" y="4466692"/>
              <a:ext cx="571108" cy="813058"/>
            </a:xfrm>
            <a:custGeom>
              <a:avLst/>
              <a:gdLst>
                <a:gd name="T0" fmla="*/ 1002 w 1002"/>
                <a:gd name="T1" fmla="*/ 0 h 2277"/>
                <a:gd name="T2" fmla="*/ 0 w 1002"/>
                <a:gd name="T3" fmla="*/ 2277 h 2277"/>
                <a:gd name="T4" fmla="*/ 10 w 1002"/>
                <a:gd name="T5" fmla="*/ 2277 h 2277"/>
                <a:gd name="T6" fmla="*/ 1002 w 1002"/>
                <a:gd name="T7" fmla="*/ 20 h 2277"/>
                <a:gd name="T8" fmla="*/ 1002 w 1002"/>
                <a:gd name="T9" fmla="*/ 0 h 2277"/>
              </a:gdLst>
              <a:ahLst/>
              <a:cxnLst>
                <a:cxn ang="0">
                  <a:pos x="T0" y="T1"/>
                </a:cxn>
                <a:cxn ang="0">
                  <a:pos x="T2" y="T3"/>
                </a:cxn>
                <a:cxn ang="0">
                  <a:pos x="T4" y="T5"/>
                </a:cxn>
                <a:cxn ang="0">
                  <a:pos x="T6" y="T7"/>
                </a:cxn>
                <a:cxn ang="0">
                  <a:pos x="T8" y="T9"/>
                </a:cxn>
              </a:cxnLst>
              <a:rect l="0" t="0" r="r" b="b"/>
              <a:pathLst>
                <a:path w="1002" h="2277">
                  <a:moveTo>
                    <a:pt x="1002" y="0"/>
                  </a:moveTo>
                  <a:lnTo>
                    <a:pt x="0" y="2277"/>
                  </a:lnTo>
                  <a:lnTo>
                    <a:pt x="10" y="2277"/>
                  </a:lnTo>
                  <a:lnTo>
                    <a:pt x="1002" y="20"/>
                  </a:lnTo>
                  <a:lnTo>
                    <a:pt x="1002"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Freeform 26"/>
            <p:cNvSpPr>
              <a:spLocks/>
            </p:cNvSpPr>
            <p:nvPr userDrawn="1"/>
          </p:nvSpPr>
          <p:spPr bwMode="auto">
            <a:xfrm rot="16200000" flipH="1">
              <a:off x="507077" y="4509071"/>
              <a:ext cx="536340" cy="763068"/>
            </a:xfrm>
            <a:custGeom>
              <a:avLst/>
              <a:gdLst>
                <a:gd name="T0" fmla="*/ 941 w 941"/>
                <a:gd name="T1" fmla="*/ 0 h 2137"/>
                <a:gd name="T2" fmla="*/ 0 w 941"/>
                <a:gd name="T3" fmla="*/ 2137 h 2137"/>
                <a:gd name="T4" fmla="*/ 10 w 941"/>
                <a:gd name="T5" fmla="*/ 2137 h 2137"/>
                <a:gd name="T6" fmla="*/ 941 w 941"/>
                <a:gd name="T7" fmla="*/ 19 h 2137"/>
                <a:gd name="T8" fmla="*/ 941 w 941"/>
                <a:gd name="T9" fmla="*/ 0 h 2137"/>
              </a:gdLst>
              <a:ahLst/>
              <a:cxnLst>
                <a:cxn ang="0">
                  <a:pos x="T0" y="T1"/>
                </a:cxn>
                <a:cxn ang="0">
                  <a:pos x="T2" y="T3"/>
                </a:cxn>
                <a:cxn ang="0">
                  <a:pos x="T4" y="T5"/>
                </a:cxn>
                <a:cxn ang="0">
                  <a:pos x="T6" y="T7"/>
                </a:cxn>
                <a:cxn ang="0">
                  <a:pos x="T8" y="T9"/>
                </a:cxn>
              </a:cxnLst>
              <a:rect l="0" t="0" r="r" b="b"/>
              <a:pathLst>
                <a:path w="941" h="2137">
                  <a:moveTo>
                    <a:pt x="941" y="0"/>
                  </a:moveTo>
                  <a:lnTo>
                    <a:pt x="0" y="2137"/>
                  </a:lnTo>
                  <a:lnTo>
                    <a:pt x="10" y="2137"/>
                  </a:lnTo>
                  <a:lnTo>
                    <a:pt x="941" y="19"/>
                  </a:lnTo>
                  <a:lnTo>
                    <a:pt x="941"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Freeform 27"/>
            <p:cNvSpPr>
              <a:spLocks/>
            </p:cNvSpPr>
            <p:nvPr userDrawn="1"/>
          </p:nvSpPr>
          <p:spPr bwMode="auto">
            <a:xfrm rot="16200000" flipH="1">
              <a:off x="549563" y="4551557"/>
              <a:ext cx="501002" cy="713434"/>
            </a:xfrm>
            <a:custGeom>
              <a:avLst/>
              <a:gdLst>
                <a:gd name="T0" fmla="*/ 879 w 879"/>
                <a:gd name="T1" fmla="*/ 0 h 1998"/>
                <a:gd name="T2" fmla="*/ 0 w 879"/>
                <a:gd name="T3" fmla="*/ 1998 h 1998"/>
                <a:gd name="T4" fmla="*/ 9 w 879"/>
                <a:gd name="T5" fmla="*/ 1998 h 1998"/>
                <a:gd name="T6" fmla="*/ 879 w 879"/>
                <a:gd name="T7" fmla="*/ 20 h 1998"/>
                <a:gd name="T8" fmla="*/ 879 w 879"/>
                <a:gd name="T9" fmla="*/ 0 h 1998"/>
              </a:gdLst>
              <a:ahLst/>
              <a:cxnLst>
                <a:cxn ang="0">
                  <a:pos x="T0" y="T1"/>
                </a:cxn>
                <a:cxn ang="0">
                  <a:pos x="T2" y="T3"/>
                </a:cxn>
                <a:cxn ang="0">
                  <a:pos x="T4" y="T5"/>
                </a:cxn>
                <a:cxn ang="0">
                  <a:pos x="T6" y="T7"/>
                </a:cxn>
                <a:cxn ang="0">
                  <a:pos x="T8" y="T9"/>
                </a:cxn>
              </a:cxnLst>
              <a:rect l="0" t="0" r="r" b="b"/>
              <a:pathLst>
                <a:path w="879" h="1998">
                  <a:moveTo>
                    <a:pt x="879" y="0"/>
                  </a:moveTo>
                  <a:lnTo>
                    <a:pt x="0" y="1998"/>
                  </a:lnTo>
                  <a:lnTo>
                    <a:pt x="9" y="1998"/>
                  </a:lnTo>
                  <a:lnTo>
                    <a:pt x="879" y="20"/>
                  </a:lnTo>
                  <a:lnTo>
                    <a:pt x="87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Freeform 28"/>
            <p:cNvSpPr>
              <a:spLocks/>
            </p:cNvSpPr>
            <p:nvPr userDrawn="1"/>
          </p:nvSpPr>
          <p:spPr bwMode="auto">
            <a:xfrm rot="16200000" flipH="1">
              <a:off x="591585" y="4593579"/>
              <a:ext cx="466234" cy="664158"/>
            </a:xfrm>
            <a:custGeom>
              <a:avLst/>
              <a:gdLst>
                <a:gd name="T0" fmla="*/ 818 w 818"/>
                <a:gd name="T1" fmla="*/ 0 h 1860"/>
                <a:gd name="T2" fmla="*/ 0 w 818"/>
                <a:gd name="T3" fmla="*/ 1860 h 1860"/>
                <a:gd name="T4" fmla="*/ 9 w 818"/>
                <a:gd name="T5" fmla="*/ 1860 h 1860"/>
                <a:gd name="T6" fmla="*/ 818 w 818"/>
                <a:gd name="T7" fmla="*/ 19 h 1860"/>
                <a:gd name="T8" fmla="*/ 818 w 818"/>
                <a:gd name="T9" fmla="*/ 0 h 1860"/>
              </a:gdLst>
              <a:ahLst/>
              <a:cxnLst>
                <a:cxn ang="0">
                  <a:pos x="T0" y="T1"/>
                </a:cxn>
                <a:cxn ang="0">
                  <a:pos x="T2" y="T3"/>
                </a:cxn>
                <a:cxn ang="0">
                  <a:pos x="T4" y="T5"/>
                </a:cxn>
                <a:cxn ang="0">
                  <a:pos x="T6" y="T7"/>
                </a:cxn>
                <a:cxn ang="0">
                  <a:pos x="T8" y="T9"/>
                </a:cxn>
              </a:cxnLst>
              <a:rect l="0" t="0" r="r" b="b"/>
              <a:pathLst>
                <a:path w="818" h="1860">
                  <a:moveTo>
                    <a:pt x="818" y="0"/>
                  </a:moveTo>
                  <a:lnTo>
                    <a:pt x="0" y="1860"/>
                  </a:lnTo>
                  <a:lnTo>
                    <a:pt x="9" y="1860"/>
                  </a:lnTo>
                  <a:lnTo>
                    <a:pt x="818" y="19"/>
                  </a:lnTo>
                  <a:lnTo>
                    <a:pt x="81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Freeform 29"/>
            <p:cNvSpPr>
              <a:spLocks/>
            </p:cNvSpPr>
            <p:nvPr userDrawn="1"/>
          </p:nvSpPr>
          <p:spPr bwMode="auto">
            <a:xfrm rot="16200000" flipH="1">
              <a:off x="633964" y="4635958"/>
              <a:ext cx="431466" cy="614168"/>
            </a:xfrm>
            <a:custGeom>
              <a:avLst/>
              <a:gdLst>
                <a:gd name="T0" fmla="*/ 757 w 757"/>
                <a:gd name="T1" fmla="*/ 0 h 1720"/>
                <a:gd name="T2" fmla="*/ 0 w 757"/>
                <a:gd name="T3" fmla="*/ 1720 h 1720"/>
                <a:gd name="T4" fmla="*/ 10 w 757"/>
                <a:gd name="T5" fmla="*/ 1720 h 1720"/>
                <a:gd name="T6" fmla="*/ 757 w 757"/>
                <a:gd name="T7" fmla="*/ 19 h 1720"/>
                <a:gd name="T8" fmla="*/ 757 w 757"/>
                <a:gd name="T9" fmla="*/ 0 h 1720"/>
              </a:gdLst>
              <a:ahLst/>
              <a:cxnLst>
                <a:cxn ang="0">
                  <a:pos x="T0" y="T1"/>
                </a:cxn>
                <a:cxn ang="0">
                  <a:pos x="T2" y="T3"/>
                </a:cxn>
                <a:cxn ang="0">
                  <a:pos x="T4" y="T5"/>
                </a:cxn>
                <a:cxn ang="0">
                  <a:pos x="T6" y="T7"/>
                </a:cxn>
                <a:cxn ang="0">
                  <a:pos x="T8" y="T9"/>
                </a:cxn>
              </a:cxnLst>
              <a:rect l="0" t="0" r="r" b="b"/>
              <a:pathLst>
                <a:path w="757" h="1720">
                  <a:moveTo>
                    <a:pt x="757" y="0"/>
                  </a:moveTo>
                  <a:lnTo>
                    <a:pt x="0" y="1720"/>
                  </a:lnTo>
                  <a:lnTo>
                    <a:pt x="10" y="1720"/>
                  </a:lnTo>
                  <a:lnTo>
                    <a:pt x="757" y="19"/>
                  </a:lnTo>
                  <a:lnTo>
                    <a:pt x="75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Freeform 30"/>
            <p:cNvSpPr>
              <a:spLocks/>
            </p:cNvSpPr>
            <p:nvPr userDrawn="1"/>
          </p:nvSpPr>
          <p:spPr bwMode="auto">
            <a:xfrm rot="16200000" flipH="1">
              <a:off x="676165" y="4678159"/>
              <a:ext cx="396698" cy="564535"/>
            </a:xfrm>
            <a:custGeom>
              <a:avLst/>
              <a:gdLst>
                <a:gd name="T0" fmla="*/ 696 w 696"/>
                <a:gd name="T1" fmla="*/ 0 h 1581"/>
                <a:gd name="T2" fmla="*/ 0 w 696"/>
                <a:gd name="T3" fmla="*/ 1581 h 1581"/>
                <a:gd name="T4" fmla="*/ 10 w 696"/>
                <a:gd name="T5" fmla="*/ 1581 h 1581"/>
                <a:gd name="T6" fmla="*/ 696 w 696"/>
                <a:gd name="T7" fmla="*/ 19 h 1581"/>
                <a:gd name="T8" fmla="*/ 696 w 696"/>
                <a:gd name="T9" fmla="*/ 0 h 1581"/>
              </a:gdLst>
              <a:ahLst/>
              <a:cxnLst>
                <a:cxn ang="0">
                  <a:pos x="T0" y="T1"/>
                </a:cxn>
                <a:cxn ang="0">
                  <a:pos x="T2" y="T3"/>
                </a:cxn>
                <a:cxn ang="0">
                  <a:pos x="T4" y="T5"/>
                </a:cxn>
                <a:cxn ang="0">
                  <a:pos x="T6" y="T7"/>
                </a:cxn>
                <a:cxn ang="0">
                  <a:pos x="T8" y="T9"/>
                </a:cxn>
              </a:cxnLst>
              <a:rect l="0" t="0" r="r" b="b"/>
              <a:pathLst>
                <a:path w="696" h="1581">
                  <a:moveTo>
                    <a:pt x="696" y="0"/>
                  </a:moveTo>
                  <a:lnTo>
                    <a:pt x="0" y="1581"/>
                  </a:lnTo>
                  <a:lnTo>
                    <a:pt x="10" y="1581"/>
                  </a:lnTo>
                  <a:lnTo>
                    <a:pt x="696" y="19"/>
                  </a:lnTo>
                  <a:lnTo>
                    <a:pt x="69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Freeform 31"/>
            <p:cNvSpPr>
              <a:spLocks/>
            </p:cNvSpPr>
            <p:nvPr userDrawn="1"/>
          </p:nvSpPr>
          <p:spPr bwMode="auto">
            <a:xfrm rot="16200000" flipH="1">
              <a:off x="718544" y="4720538"/>
              <a:ext cx="361930" cy="514544"/>
            </a:xfrm>
            <a:custGeom>
              <a:avLst/>
              <a:gdLst>
                <a:gd name="T0" fmla="*/ 635 w 635"/>
                <a:gd name="T1" fmla="*/ 0 h 1441"/>
                <a:gd name="T2" fmla="*/ 0 w 635"/>
                <a:gd name="T3" fmla="*/ 1441 h 1441"/>
                <a:gd name="T4" fmla="*/ 10 w 635"/>
                <a:gd name="T5" fmla="*/ 1441 h 1441"/>
                <a:gd name="T6" fmla="*/ 635 w 635"/>
                <a:gd name="T7" fmla="*/ 19 h 1441"/>
                <a:gd name="T8" fmla="*/ 635 w 635"/>
                <a:gd name="T9" fmla="*/ 0 h 1441"/>
              </a:gdLst>
              <a:ahLst/>
              <a:cxnLst>
                <a:cxn ang="0">
                  <a:pos x="T0" y="T1"/>
                </a:cxn>
                <a:cxn ang="0">
                  <a:pos x="T2" y="T3"/>
                </a:cxn>
                <a:cxn ang="0">
                  <a:pos x="T4" y="T5"/>
                </a:cxn>
                <a:cxn ang="0">
                  <a:pos x="T6" y="T7"/>
                </a:cxn>
                <a:cxn ang="0">
                  <a:pos x="T8" y="T9"/>
                </a:cxn>
              </a:cxnLst>
              <a:rect l="0" t="0" r="r" b="b"/>
              <a:pathLst>
                <a:path w="635" h="1441">
                  <a:moveTo>
                    <a:pt x="635" y="0"/>
                  </a:moveTo>
                  <a:lnTo>
                    <a:pt x="0" y="1441"/>
                  </a:lnTo>
                  <a:lnTo>
                    <a:pt x="10" y="1441"/>
                  </a:lnTo>
                  <a:lnTo>
                    <a:pt x="635" y="19"/>
                  </a:lnTo>
                  <a:lnTo>
                    <a:pt x="63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 name="Freeform 32"/>
            <p:cNvSpPr>
              <a:spLocks/>
            </p:cNvSpPr>
            <p:nvPr userDrawn="1"/>
          </p:nvSpPr>
          <p:spPr bwMode="auto">
            <a:xfrm rot="16200000" flipH="1">
              <a:off x="761030" y="4763024"/>
              <a:ext cx="326592" cy="464911"/>
            </a:xfrm>
            <a:custGeom>
              <a:avLst/>
              <a:gdLst>
                <a:gd name="T0" fmla="*/ 573 w 573"/>
                <a:gd name="T1" fmla="*/ 0 h 1302"/>
                <a:gd name="T2" fmla="*/ 0 w 573"/>
                <a:gd name="T3" fmla="*/ 1302 h 1302"/>
                <a:gd name="T4" fmla="*/ 9 w 573"/>
                <a:gd name="T5" fmla="*/ 1302 h 1302"/>
                <a:gd name="T6" fmla="*/ 573 w 573"/>
                <a:gd name="T7" fmla="*/ 19 h 1302"/>
                <a:gd name="T8" fmla="*/ 573 w 573"/>
                <a:gd name="T9" fmla="*/ 0 h 1302"/>
              </a:gdLst>
              <a:ahLst/>
              <a:cxnLst>
                <a:cxn ang="0">
                  <a:pos x="T0" y="T1"/>
                </a:cxn>
                <a:cxn ang="0">
                  <a:pos x="T2" y="T3"/>
                </a:cxn>
                <a:cxn ang="0">
                  <a:pos x="T4" y="T5"/>
                </a:cxn>
                <a:cxn ang="0">
                  <a:pos x="T6" y="T7"/>
                </a:cxn>
                <a:cxn ang="0">
                  <a:pos x="T8" y="T9"/>
                </a:cxn>
              </a:cxnLst>
              <a:rect l="0" t="0" r="r" b="b"/>
              <a:pathLst>
                <a:path w="573" h="1302">
                  <a:moveTo>
                    <a:pt x="573" y="0"/>
                  </a:moveTo>
                  <a:lnTo>
                    <a:pt x="0" y="1302"/>
                  </a:lnTo>
                  <a:lnTo>
                    <a:pt x="9" y="1302"/>
                  </a:lnTo>
                  <a:lnTo>
                    <a:pt x="573" y="19"/>
                  </a:lnTo>
                  <a:lnTo>
                    <a:pt x="573"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 name="Freeform 33"/>
            <p:cNvSpPr>
              <a:spLocks/>
            </p:cNvSpPr>
            <p:nvPr userDrawn="1"/>
          </p:nvSpPr>
          <p:spPr bwMode="auto">
            <a:xfrm rot="16200000" flipH="1">
              <a:off x="803052" y="4805046"/>
              <a:ext cx="291824" cy="415634"/>
            </a:xfrm>
            <a:custGeom>
              <a:avLst/>
              <a:gdLst>
                <a:gd name="T0" fmla="*/ 512 w 512"/>
                <a:gd name="T1" fmla="*/ 0 h 1164"/>
                <a:gd name="T2" fmla="*/ 0 w 512"/>
                <a:gd name="T3" fmla="*/ 1164 h 1164"/>
                <a:gd name="T4" fmla="*/ 9 w 512"/>
                <a:gd name="T5" fmla="*/ 1164 h 1164"/>
                <a:gd name="T6" fmla="*/ 512 w 512"/>
                <a:gd name="T7" fmla="*/ 19 h 1164"/>
                <a:gd name="T8" fmla="*/ 512 w 512"/>
                <a:gd name="T9" fmla="*/ 0 h 1164"/>
              </a:gdLst>
              <a:ahLst/>
              <a:cxnLst>
                <a:cxn ang="0">
                  <a:pos x="T0" y="T1"/>
                </a:cxn>
                <a:cxn ang="0">
                  <a:pos x="T2" y="T3"/>
                </a:cxn>
                <a:cxn ang="0">
                  <a:pos x="T4" y="T5"/>
                </a:cxn>
                <a:cxn ang="0">
                  <a:pos x="T6" y="T7"/>
                </a:cxn>
                <a:cxn ang="0">
                  <a:pos x="T8" y="T9"/>
                </a:cxn>
              </a:cxnLst>
              <a:rect l="0" t="0" r="r" b="b"/>
              <a:pathLst>
                <a:path w="512" h="1164">
                  <a:moveTo>
                    <a:pt x="512" y="0"/>
                  </a:moveTo>
                  <a:lnTo>
                    <a:pt x="0" y="1164"/>
                  </a:lnTo>
                  <a:lnTo>
                    <a:pt x="9" y="1164"/>
                  </a:lnTo>
                  <a:lnTo>
                    <a:pt x="512" y="19"/>
                  </a:lnTo>
                  <a:lnTo>
                    <a:pt x="512"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Freeform 34"/>
            <p:cNvSpPr>
              <a:spLocks/>
            </p:cNvSpPr>
            <p:nvPr userDrawn="1"/>
          </p:nvSpPr>
          <p:spPr bwMode="auto">
            <a:xfrm rot="16200000" flipH="1">
              <a:off x="845253" y="4847247"/>
              <a:ext cx="257056" cy="366001"/>
            </a:xfrm>
            <a:custGeom>
              <a:avLst/>
              <a:gdLst>
                <a:gd name="T0" fmla="*/ 451 w 451"/>
                <a:gd name="T1" fmla="*/ 0 h 1025"/>
                <a:gd name="T2" fmla="*/ 0 w 451"/>
                <a:gd name="T3" fmla="*/ 1025 h 1025"/>
                <a:gd name="T4" fmla="*/ 9 w 451"/>
                <a:gd name="T5" fmla="*/ 1025 h 1025"/>
                <a:gd name="T6" fmla="*/ 451 w 451"/>
                <a:gd name="T7" fmla="*/ 19 h 1025"/>
                <a:gd name="T8" fmla="*/ 451 w 451"/>
                <a:gd name="T9" fmla="*/ 0 h 1025"/>
              </a:gdLst>
              <a:ahLst/>
              <a:cxnLst>
                <a:cxn ang="0">
                  <a:pos x="T0" y="T1"/>
                </a:cxn>
                <a:cxn ang="0">
                  <a:pos x="T2" y="T3"/>
                </a:cxn>
                <a:cxn ang="0">
                  <a:pos x="T4" y="T5"/>
                </a:cxn>
                <a:cxn ang="0">
                  <a:pos x="T6" y="T7"/>
                </a:cxn>
                <a:cxn ang="0">
                  <a:pos x="T8" y="T9"/>
                </a:cxn>
              </a:cxnLst>
              <a:rect l="0" t="0" r="r" b="b"/>
              <a:pathLst>
                <a:path w="451" h="1025">
                  <a:moveTo>
                    <a:pt x="451" y="0"/>
                  </a:moveTo>
                  <a:lnTo>
                    <a:pt x="0" y="1025"/>
                  </a:lnTo>
                  <a:lnTo>
                    <a:pt x="9" y="1025"/>
                  </a:lnTo>
                  <a:lnTo>
                    <a:pt x="451" y="19"/>
                  </a:lnTo>
                  <a:lnTo>
                    <a:pt x="451"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Freeform 35"/>
            <p:cNvSpPr>
              <a:spLocks/>
            </p:cNvSpPr>
            <p:nvPr userDrawn="1"/>
          </p:nvSpPr>
          <p:spPr bwMode="auto">
            <a:xfrm rot="16200000" flipH="1">
              <a:off x="887632" y="4889625"/>
              <a:ext cx="222287" cy="316011"/>
            </a:xfrm>
            <a:custGeom>
              <a:avLst/>
              <a:gdLst>
                <a:gd name="T0" fmla="*/ 390 w 390"/>
                <a:gd name="T1" fmla="*/ 0 h 885"/>
                <a:gd name="T2" fmla="*/ 0 w 390"/>
                <a:gd name="T3" fmla="*/ 885 h 885"/>
                <a:gd name="T4" fmla="*/ 10 w 390"/>
                <a:gd name="T5" fmla="*/ 885 h 885"/>
                <a:gd name="T6" fmla="*/ 390 w 390"/>
                <a:gd name="T7" fmla="*/ 19 h 885"/>
                <a:gd name="T8" fmla="*/ 390 w 390"/>
                <a:gd name="T9" fmla="*/ 0 h 885"/>
              </a:gdLst>
              <a:ahLst/>
              <a:cxnLst>
                <a:cxn ang="0">
                  <a:pos x="T0" y="T1"/>
                </a:cxn>
                <a:cxn ang="0">
                  <a:pos x="T2" y="T3"/>
                </a:cxn>
                <a:cxn ang="0">
                  <a:pos x="T4" y="T5"/>
                </a:cxn>
                <a:cxn ang="0">
                  <a:pos x="T6" y="T7"/>
                </a:cxn>
                <a:cxn ang="0">
                  <a:pos x="T8" y="T9"/>
                </a:cxn>
              </a:cxnLst>
              <a:rect l="0" t="0" r="r" b="b"/>
              <a:pathLst>
                <a:path w="390" h="885">
                  <a:moveTo>
                    <a:pt x="390" y="0"/>
                  </a:moveTo>
                  <a:lnTo>
                    <a:pt x="0" y="885"/>
                  </a:lnTo>
                  <a:lnTo>
                    <a:pt x="10" y="885"/>
                  </a:lnTo>
                  <a:lnTo>
                    <a:pt x="390" y="19"/>
                  </a:lnTo>
                  <a:lnTo>
                    <a:pt x="390"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Freeform 36"/>
            <p:cNvSpPr>
              <a:spLocks/>
            </p:cNvSpPr>
            <p:nvPr userDrawn="1"/>
          </p:nvSpPr>
          <p:spPr bwMode="auto">
            <a:xfrm rot="16200000" flipH="1">
              <a:off x="929832" y="4931826"/>
              <a:ext cx="187520" cy="266377"/>
            </a:xfrm>
            <a:custGeom>
              <a:avLst/>
              <a:gdLst>
                <a:gd name="T0" fmla="*/ 329 w 329"/>
                <a:gd name="T1" fmla="*/ 0 h 746"/>
                <a:gd name="T2" fmla="*/ 0 w 329"/>
                <a:gd name="T3" fmla="*/ 746 h 746"/>
                <a:gd name="T4" fmla="*/ 10 w 329"/>
                <a:gd name="T5" fmla="*/ 746 h 746"/>
                <a:gd name="T6" fmla="*/ 329 w 329"/>
                <a:gd name="T7" fmla="*/ 20 h 746"/>
                <a:gd name="T8" fmla="*/ 329 w 329"/>
                <a:gd name="T9" fmla="*/ 0 h 746"/>
              </a:gdLst>
              <a:ahLst/>
              <a:cxnLst>
                <a:cxn ang="0">
                  <a:pos x="T0" y="T1"/>
                </a:cxn>
                <a:cxn ang="0">
                  <a:pos x="T2" y="T3"/>
                </a:cxn>
                <a:cxn ang="0">
                  <a:pos x="T4" y="T5"/>
                </a:cxn>
                <a:cxn ang="0">
                  <a:pos x="T6" y="T7"/>
                </a:cxn>
                <a:cxn ang="0">
                  <a:pos x="T8" y="T9"/>
                </a:cxn>
              </a:cxnLst>
              <a:rect l="0" t="0" r="r" b="b"/>
              <a:pathLst>
                <a:path w="329" h="746">
                  <a:moveTo>
                    <a:pt x="329" y="0"/>
                  </a:moveTo>
                  <a:lnTo>
                    <a:pt x="0" y="746"/>
                  </a:lnTo>
                  <a:lnTo>
                    <a:pt x="10" y="746"/>
                  </a:lnTo>
                  <a:lnTo>
                    <a:pt x="329" y="20"/>
                  </a:lnTo>
                  <a:lnTo>
                    <a:pt x="32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Freeform 37"/>
            <p:cNvSpPr>
              <a:spLocks/>
            </p:cNvSpPr>
            <p:nvPr userDrawn="1"/>
          </p:nvSpPr>
          <p:spPr bwMode="auto">
            <a:xfrm rot="16200000" flipH="1">
              <a:off x="972212" y="4974205"/>
              <a:ext cx="152751" cy="216387"/>
            </a:xfrm>
            <a:custGeom>
              <a:avLst/>
              <a:gdLst>
                <a:gd name="T0" fmla="*/ 268 w 268"/>
                <a:gd name="T1" fmla="*/ 0 h 606"/>
                <a:gd name="T2" fmla="*/ 0 w 268"/>
                <a:gd name="T3" fmla="*/ 606 h 606"/>
                <a:gd name="T4" fmla="*/ 10 w 268"/>
                <a:gd name="T5" fmla="*/ 606 h 606"/>
                <a:gd name="T6" fmla="*/ 268 w 268"/>
                <a:gd name="T7" fmla="*/ 19 h 606"/>
                <a:gd name="T8" fmla="*/ 268 w 268"/>
                <a:gd name="T9" fmla="*/ 0 h 606"/>
              </a:gdLst>
              <a:ahLst/>
              <a:cxnLst>
                <a:cxn ang="0">
                  <a:pos x="T0" y="T1"/>
                </a:cxn>
                <a:cxn ang="0">
                  <a:pos x="T2" y="T3"/>
                </a:cxn>
                <a:cxn ang="0">
                  <a:pos x="T4" y="T5"/>
                </a:cxn>
                <a:cxn ang="0">
                  <a:pos x="T6" y="T7"/>
                </a:cxn>
                <a:cxn ang="0">
                  <a:pos x="T8" y="T9"/>
                </a:cxn>
              </a:cxnLst>
              <a:rect l="0" t="0" r="r" b="b"/>
              <a:pathLst>
                <a:path w="268" h="606">
                  <a:moveTo>
                    <a:pt x="268" y="0"/>
                  </a:moveTo>
                  <a:lnTo>
                    <a:pt x="0" y="606"/>
                  </a:lnTo>
                  <a:lnTo>
                    <a:pt x="10" y="606"/>
                  </a:lnTo>
                  <a:lnTo>
                    <a:pt x="268" y="19"/>
                  </a:lnTo>
                  <a:lnTo>
                    <a:pt x="26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Freeform 38"/>
            <p:cNvSpPr>
              <a:spLocks/>
            </p:cNvSpPr>
            <p:nvPr userDrawn="1"/>
          </p:nvSpPr>
          <p:spPr bwMode="auto">
            <a:xfrm rot="16200000" flipH="1">
              <a:off x="1014519" y="5016513"/>
              <a:ext cx="117413" cy="167111"/>
            </a:xfrm>
            <a:custGeom>
              <a:avLst/>
              <a:gdLst>
                <a:gd name="T0" fmla="*/ 206 w 206"/>
                <a:gd name="T1" fmla="*/ 0 h 468"/>
                <a:gd name="T2" fmla="*/ 0 w 206"/>
                <a:gd name="T3" fmla="*/ 468 h 468"/>
                <a:gd name="T4" fmla="*/ 9 w 206"/>
                <a:gd name="T5" fmla="*/ 468 h 468"/>
                <a:gd name="T6" fmla="*/ 206 w 206"/>
                <a:gd name="T7" fmla="*/ 19 h 468"/>
                <a:gd name="T8" fmla="*/ 206 w 206"/>
                <a:gd name="T9" fmla="*/ 0 h 468"/>
              </a:gdLst>
              <a:ahLst/>
              <a:cxnLst>
                <a:cxn ang="0">
                  <a:pos x="T0" y="T1"/>
                </a:cxn>
                <a:cxn ang="0">
                  <a:pos x="T2" y="T3"/>
                </a:cxn>
                <a:cxn ang="0">
                  <a:pos x="T4" y="T5"/>
                </a:cxn>
                <a:cxn ang="0">
                  <a:pos x="T6" y="T7"/>
                </a:cxn>
                <a:cxn ang="0">
                  <a:pos x="T8" y="T9"/>
                </a:cxn>
              </a:cxnLst>
              <a:rect l="0" t="0" r="r" b="b"/>
              <a:pathLst>
                <a:path w="206" h="468">
                  <a:moveTo>
                    <a:pt x="206" y="0"/>
                  </a:moveTo>
                  <a:lnTo>
                    <a:pt x="0" y="468"/>
                  </a:lnTo>
                  <a:lnTo>
                    <a:pt x="9" y="468"/>
                  </a:lnTo>
                  <a:lnTo>
                    <a:pt x="206" y="19"/>
                  </a:lnTo>
                  <a:lnTo>
                    <a:pt x="20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Freeform 39"/>
            <p:cNvSpPr>
              <a:spLocks/>
            </p:cNvSpPr>
            <p:nvPr userDrawn="1"/>
          </p:nvSpPr>
          <p:spPr bwMode="auto">
            <a:xfrm rot="16200000" flipH="1">
              <a:off x="1056719" y="5058713"/>
              <a:ext cx="82646" cy="117478"/>
            </a:xfrm>
            <a:custGeom>
              <a:avLst/>
              <a:gdLst>
                <a:gd name="T0" fmla="*/ 145 w 145"/>
                <a:gd name="T1" fmla="*/ 0 h 329"/>
                <a:gd name="T2" fmla="*/ 0 w 145"/>
                <a:gd name="T3" fmla="*/ 329 h 329"/>
                <a:gd name="T4" fmla="*/ 9 w 145"/>
                <a:gd name="T5" fmla="*/ 329 h 329"/>
                <a:gd name="T6" fmla="*/ 145 w 145"/>
                <a:gd name="T7" fmla="*/ 19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9" y="329"/>
                  </a:lnTo>
                  <a:lnTo>
                    <a:pt x="145" y="19"/>
                  </a:lnTo>
                  <a:lnTo>
                    <a:pt x="14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Freeform 40"/>
            <p:cNvSpPr>
              <a:spLocks/>
            </p:cNvSpPr>
            <p:nvPr userDrawn="1"/>
          </p:nvSpPr>
          <p:spPr bwMode="auto">
            <a:xfrm rot="16200000" flipH="1">
              <a:off x="1099099" y="5101092"/>
              <a:ext cx="47877" cy="67487"/>
            </a:xfrm>
            <a:custGeom>
              <a:avLst/>
              <a:gdLst>
                <a:gd name="T0" fmla="*/ 84 w 84"/>
                <a:gd name="T1" fmla="*/ 0 h 189"/>
                <a:gd name="T2" fmla="*/ 0 w 84"/>
                <a:gd name="T3" fmla="*/ 189 h 189"/>
                <a:gd name="T4" fmla="*/ 10 w 84"/>
                <a:gd name="T5" fmla="*/ 189 h 189"/>
                <a:gd name="T6" fmla="*/ 84 w 84"/>
                <a:gd name="T7" fmla="*/ 19 h 189"/>
                <a:gd name="T8" fmla="*/ 84 w 84"/>
                <a:gd name="T9" fmla="*/ 0 h 189"/>
              </a:gdLst>
              <a:ahLst/>
              <a:cxnLst>
                <a:cxn ang="0">
                  <a:pos x="T0" y="T1"/>
                </a:cxn>
                <a:cxn ang="0">
                  <a:pos x="T2" y="T3"/>
                </a:cxn>
                <a:cxn ang="0">
                  <a:pos x="T4" y="T5"/>
                </a:cxn>
                <a:cxn ang="0">
                  <a:pos x="T6" y="T7"/>
                </a:cxn>
                <a:cxn ang="0">
                  <a:pos x="T8" y="T9"/>
                </a:cxn>
              </a:cxnLst>
              <a:rect l="0" t="0" r="r" b="b"/>
              <a:pathLst>
                <a:path w="84" h="189">
                  <a:moveTo>
                    <a:pt x="84" y="0"/>
                  </a:moveTo>
                  <a:lnTo>
                    <a:pt x="0" y="189"/>
                  </a:lnTo>
                  <a:lnTo>
                    <a:pt x="10" y="189"/>
                  </a:lnTo>
                  <a:lnTo>
                    <a:pt x="84" y="19"/>
                  </a:lnTo>
                  <a:lnTo>
                    <a:pt x="8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Freeform 41"/>
            <p:cNvSpPr>
              <a:spLocks/>
            </p:cNvSpPr>
            <p:nvPr userDrawn="1"/>
          </p:nvSpPr>
          <p:spPr bwMode="auto">
            <a:xfrm rot="16200000" flipH="1">
              <a:off x="1141299" y="5143293"/>
              <a:ext cx="13109" cy="17854"/>
            </a:xfrm>
            <a:custGeom>
              <a:avLst/>
              <a:gdLst>
                <a:gd name="T0" fmla="*/ 23 w 23"/>
                <a:gd name="T1" fmla="*/ 19 h 50"/>
                <a:gd name="T2" fmla="*/ 23 w 23"/>
                <a:gd name="T3" fmla="*/ 0 h 50"/>
                <a:gd name="T4" fmla="*/ 0 w 23"/>
                <a:gd name="T5" fmla="*/ 50 h 50"/>
                <a:gd name="T6" fmla="*/ 10 w 23"/>
                <a:gd name="T7" fmla="*/ 50 h 50"/>
                <a:gd name="T8" fmla="*/ 23 w 23"/>
                <a:gd name="T9" fmla="*/ 19 h 50"/>
              </a:gdLst>
              <a:ahLst/>
              <a:cxnLst>
                <a:cxn ang="0">
                  <a:pos x="T0" y="T1"/>
                </a:cxn>
                <a:cxn ang="0">
                  <a:pos x="T2" y="T3"/>
                </a:cxn>
                <a:cxn ang="0">
                  <a:pos x="T4" y="T5"/>
                </a:cxn>
                <a:cxn ang="0">
                  <a:pos x="T6" y="T7"/>
                </a:cxn>
                <a:cxn ang="0">
                  <a:pos x="T8" y="T9"/>
                </a:cxn>
              </a:cxnLst>
              <a:rect l="0" t="0" r="r" b="b"/>
              <a:pathLst>
                <a:path w="23" h="50">
                  <a:moveTo>
                    <a:pt x="23" y="19"/>
                  </a:moveTo>
                  <a:lnTo>
                    <a:pt x="23" y="0"/>
                  </a:lnTo>
                  <a:lnTo>
                    <a:pt x="0" y="50"/>
                  </a:lnTo>
                  <a:lnTo>
                    <a:pt x="10" y="50"/>
                  </a:lnTo>
                  <a:lnTo>
                    <a:pt x="23" y="1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203" name="グループ化 202"/>
          <p:cNvGrpSpPr/>
          <p:nvPr userDrawn="1"/>
        </p:nvGrpSpPr>
        <p:grpSpPr>
          <a:xfrm flipH="1" flipV="1">
            <a:off x="-41146" y="9201"/>
            <a:ext cx="1187624" cy="2646469"/>
            <a:chOff x="-2672504" y="2497031"/>
            <a:chExt cx="1187624" cy="2646469"/>
          </a:xfrm>
        </p:grpSpPr>
        <p:sp>
          <p:nvSpPr>
            <p:cNvPr id="204" name="Freeform 112"/>
            <p:cNvSpPr>
              <a:spLocks/>
            </p:cNvSpPr>
            <p:nvPr/>
          </p:nvSpPr>
          <p:spPr bwMode="auto">
            <a:xfrm rot="5400000">
              <a:off x="-3401925" y="3226453"/>
              <a:ext cx="2646468" cy="1187623"/>
            </a:xfrm>
            <a:custGeom>
              <a:avLst/>
              <a:gdLst>
                <a:gd name="T0" fmla="*/ 3864 w 3864"/>
                <a:gd name="T1" fmla="*/ 0 h 1734"/>
                <a:gd name="T2" fmla="*/ 0 w 3864"/>
                <a:gd name="T3" fmla="*/ 1734 h 1734"/>
                <a:gd name="T4" fmla="*/ 21 w 3864"/>
                <a:gd name="T5" fmla="*/ 1734 h 1734"/>
                <a:gd name="T6" fmla="*/ 3864 w 3864"/>
                <a:gd name="T7" fmla="*/ 12 h 1734"/>
                <a:gd name="T8" fmla="*/ 3864 w 3864"/>
                <a:gd name="T9" fmla="*/ 0 h 1734"/>
              </a:gdLst>
              <a:ahLst/>
              <a:cxnLst>
                <a:cxn ang="0">
                  <a:pos x="T0" y="T1"/>
                </a:cxn>
                <a:cxn ang="0">
                  <a:pos x="T2" y="T3"/>
                </a:cxn>
                <a:cxn ang="0">
                  <a:pos x="T4" y="T5"/>
                </a:cxn>
                <a:cxn ang="0">
                  <a:pos x="T6" y="T7"/>
                </a:cxn>
                <a:cxn ang="0">
                  <a:pos x="T8" y="T9"/>
                </a:cxn>
              </a:cxnLst>
              <a:rect l="0" t="0" r="r" b="b"/>
              <a:pathLst>
                <a:path w="3864" h="1734">
                  <a:moveTo>
                    <a:pt x="3864" y="0"/>
                  </a:moveTo>
                  <a:lnTo>
                    <a:pt x="0" y="1734"/>
                  </a:lnTo>
                  <a:lnTo>
                    <a:pt x="21" y="1734"/>
                  </a:lnTo>
                  <a:lnTo>
                    <a:pt x="3864" y="12"/>
                  </a:lnTo>
                  <a:lnTo>
                    <a:pt x="386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Freeform 114"/>
            <p:cNvSpPr>
              <a:spLocks/>
            </p:cNvSpPr>
            <p:nvPr/>
          </p:nvSpPr>
          <p:spPr bwMode="auto">
            <a:xfrm rot="5400000">
              <a:off x="-3346106" y="3373365"/>
              <a:ext cx="2443737" cy="1096532"/>
            </a:xfrm>
            <a:custGeom>
              <a:avLst/>
              <a:gdLst>
                <a:gd name="T0" fmla="*/ 24 w 3568"/>
                <a:gd name="T1" fmla="*/ 1601 h 1601"/>
                <a:gd name="T2" fmla="*/ 3568 w 3568"/>
                <a:gd name="T3" fmla="*/ 12 h 1601"/>
                <a:gd name="T4" fmla="*/ 3568 w 3568"/>
                <a:gd name="T5" fmla="*/ 0 h 1601"/>
                <a:gd name="T6" fmla="*/ 0 w 3568"/>
                <a:gd name="T7" fmla="*/ 1601 h 1601"/>
                <a:gd name="T8" fmla="*/ 24 w 3568"/>
                <a:gd name="T9" fmla="*/ 1601 h 1601"/>
              </a:gdLst>
              <a:ahLst/>
              <a:cxnLst>
                <a:cxn ang="0">
                  <a:pos x="T0" y="T1"/>
                </a:cxn>
                <a:cxn ang="0">
                  <a:pos x="T2" y="T3"/>
                </a:cxn>
                <a:cxn ang="0">
                  <a:pos x="T4" y="T5"/>
                </a:cxn>
                <a:cxn ang="0">
                  <a:pos x="T6" y="T7"/>
                </a:cxn>
                <a:cxn ang="0">
                  <a:pos x="T8" y="T9"/>
                </a:cxn>
              </a:cxnLst>
              <a:rect l="0" t="0" r="r" b="b"/>
              <a:pathLst>
                <a:path w="3568" h="1601">
                  <a:moveTo>
                    <a:pt x="24" y="1601"/>
                  </a:moveTo>
                  <a:lnTo>
                    <a:pt x="3568" y="12"/>
                  </a:lnTo>
                  <a:lnTo>
                    <a:pt x="3568" y="0"/>
                  </a:lnTo>
                  <a:lnTo>
                    <a:pt x="0" y="1601"/>
                  </a:lnTo>
                  <a:lnTo>
                    <a:pt x="24" y="1601"/>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Freeform 115"/>
            <p:cNvSpPr>
              <a:spLocks/>
            </p:cNvSpPr>
            <p:nvPr/>
          </p:nvSpPr>
          <p:spPr bwMode="auto">
            <a:xfrm rot="5400000">
              <a:off x="-3318368" y="3446308"/>
              <a:ext cx="2343056" cy="1051328"/>
            </a:xfrm>
            <a:custGeom>
              <a:avLst/>
              <a:gdLst>
                <a:gd name="T0" fmla="*/ 23 w 3421"/>
                <a:gd name="T1" fmla="*/ 1535 h 1535"/>
                <a:gd name="T2" fmla="*/ 3421 w 3421"/>
                <a:gd name="T3" fmla="*/ 12 h 1535"/>
                <a:gd name="T4" fmla="*/ 3421 w 3421"/>
                <a:gd name="T5" fmla="*/ 0 h 1535"/>
                <a:gd name="T6" fmla="*/ 0 w 3421"/>
                <a:gd name="T7" fmla="*/ 1535 h 1535"/>
                <a:gd name="T8" fmla="*/ 23 w 3421"/>
                <a:gd name="T9" fmla="*/ 1535 h 1535"/>
              </a:gdLst>
              <a:ahLst/>
              <a:cxnLst>
                <a:cxn ang="0">
                  <a:pos x="T0" y="T1"/>
                </a:cxn>
                <a:cxn ang="0">
                  <a:pos x="T2" y="T3"/>
                </a:cxn>
                <a:cxn ang="0">
                  <a:pos x="T4" y="T5"/>
                </a:cxn>
                <a:cxn ang="0">
                  <a:pos x="T6" y="T7"/>
                </a:cxn>
                <a:cxn ang="0">
                  <a:pos x="T8" y="T9"/>
                </a:cxn>
              </a:cxnLst>
              <a:rect l="0" t="0" r="r" b="b"/>
              <a:pathLst>
                <a:path w="3421" h="1535">
                  <a:moveTo>
                    <a:pt x="23" y="1535"/>
                  </a:moveTo>
                  <a:lnTo>
                    <a:pt x="3421" y="12"/>
                  </a:lnTo>
                  <a:lnTo>
                    <a:pt x="3421" y="0"/>
                  </a:lnTo>
                  <a:lnTo>
                    <a:pt x="0" y="1535"/>
                  </a:lnTo>
                  <a:lnTo>
                    <a:pt x="23" y="1535"/>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Freeform 116"/>
            <p:cNvSpPr>
              <a:spLocks/>
            </p:cNvSpPr>
            <p:nvPr/>
          </p:nvSpPr>
          <p:spPr bwMode="auto">
            <a:xfrm rot="5400000">
              <a:off x="-3290286" y="3520277"/>
              <a:ext cx="2241006" cy="1005439"/>
            </a:xfrm>
            <a:custGeom>
              <a:avLst/>
              <a:gdLst>
                <a:gd name="T0" fmla="*/ 23 w 3272"/>
                <a:gd name="T1" fmla="*/ 1468 h 1468"/>
                <a:gd name="T2" fmla="*/ 3272 w 3272"/>
                <a:gd name="T3" fmla="*/ 11 h 1468"/>
                <a:gd name="T4" fmla="*/ 3272 w 3272"/>
                <a:gd name="T5" fmla="*/ 0 h 1468"/>
                <a:gd name="T6" fmla="*/ 0 w 3272"/>
                <a:gd name="T7" fmla="*/ 1468 h 1468"/>
                <a:gd name="T8" fmla="*/ 23 w 3272"/>
                <a:gd name="T9" fmla="*/ 1468 h 1468"/>
              </a:gdLst>
              <a:ahLst/>
              <a:cxnLst>
                <a:cxn ang="0">
                  <a:pos x="T0" y="T1"/>
                </a:cxn>
                <a:cxn ang="0">
                  <a:pos x="T2" y="T3"/>
                </a:cxn>
                <a:cxn ang="0">
                  <a:pos x="T4" y="T5"/>
                </a:cxn>
                <a:cxn ang="0">
                  <a:pos x="T6" y="T7"/>
                </a:cxn>
                <a:cxn ang="0">
                  <a:pos x="T8" y="T9"/>
                </a:cxn>
              </a:cxnLst>
              <a:rect l="0" t="0" r="r" b="b"/>
              <a:pathLst>
                <a:path w="3272" h="1468">
                  <a:moveTo>
                    <a:pt x="23" y="1468"/>
                  </a:moveTo>
                  <a:lnTo>
                    <a:pt x="3272" y="11"/>
                  </a:lnTo>
                  <a:lnTo>
                    <a:pt x="3272" y="0"/>
                  </a:lnTo>
                  <a:lnTo>
                    <a:pt x="0" y="1468"/>
                  </a:lnTo>
                  <a:lnTo>
                    <a:pt x="23" y="146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Freeform 117"/>
            <p:cNvSpPr>
              <a:spLocks/>
            </p:cNvSpPr>
            <p:nvPr/>
          </p:nvSpPr>
          <p:spPr bwMode="auto">
            <a:xfrm rot="5400000">
              <a:off x="-3261863" y="3593904"/>
              <a:ext cx="2138955" cy="960235"/>
            </a:xfrm>
            <a:custGeom>
              <a:avLst/>
              <a:gdLst>
                <a:gd name="T0" fmla="*/ 21 w 3123"/>
                <a:gd name="T1" fmla="*/ 1402 h 1402"/>
                <a:gd name="T2" fmla="*/ 3123 w 3123"/>
                <a:gd name="T3" fmla="*/ 12 h 1402"/>
                <a:gd name="T4" fmla="*/ 3123 w 3123"/>
                <a:gd name="T5" fmla="*/ 0 h 1402"/>
                <a:gd name="T6" fmla="*/ 0 w 3123"/>
                <a:gd name="T7" fmla="*/ 1402 h 1402"/>
                <a:gd name="T8" fmla="*/ 21 w 3123"/>
                <a:gd name="T9" fmla="*/ 1402 h 1402"/>
              </a:gdLst>
              <a:ahLst/>
              <a:cxnLst>
                <a:cxn ang="0">
                  <a:pos x="T0" y="T1"/>
                </a:cxn>
                <a:cxn ang="0">
                  <a:pos x="T2" y="T3"/>
                </a:cxn>
                <a:cxn ang="0">
                  <a:pos x="T4" y="T5"/>
                </a:cxn>
                <a:cxn ang="0">
                  <a:pos x="T6" y="T7"/>
                </a:cxn>
                <a:cxn ang="0">
                  <a:pos x="T8" y="T9"/>
                </a:cxn>
              </a:cxnLst>
              <a:rect l="0" t="0" r="r" b="b"/>
              <a:pathLst>
                <a:path w="3123" h="1402">
                  <a:moveTo>
                    <a:pt x="21" y="1402"/>
                  </a:moveTo>
                  <a:lnTo>
                    <a:pt x="3123" y="12"/>
                  </a:lnTo>
                  <a:lnTo>
                    <a:pt x="3123" y="0"/>
                  </a:lnTo>
                  <a:lnTo>
                    <a:pt x="0" y="1402"/>
                  </a:lnTo>
                  <a:lnTo>
                    <a:pt x="21" y="140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Freeform 118"/>
            <p:cNvSpPr>
              <a:spLocks/>
            </p:cNvSpPr>
            <p:nvPr/>
          </p:nvSpPr>
          <p:spPr bwMode="auto">
            <a:xfrm rot="5400000">
              <a:off x="-3234124" y="3666846"/>
              <a:ext cx="2038274" cy="915032"/>
            </a:xfrm>
            <a:custGeom>
              <a:avLst/>
              <a:gdLst>
                <a:gd name="T0" fmla="*/ 23 w 2976"/>
                <a:gd name="T1" fmla="*/ 1336 h 1336"/>
                <a:gd name="T2" fmla="*/ 2976 w 2976"/>
                <a:gd name="T3" fmla="*/ 12 h 1336"/>
                <a:gd name="T4" fmla="*/ 2976 w 2976"/>
                <a:gd name="T5" fmla="*/ 0 h 1336"/>
                <a:gd name="T6" fmla="*/ 0 w 2976"/>
                <a:gd name="T7" fmla="*/ 1336 h 1336"/>
                <a:gd name="T8" fmla="*/ 23 w 2976"/>
                <a:gd name="T9" fmla="*/ 1336 h 1336"/>
              </a:gdLst>
              <a:ahLst/>
              <a:cxnLst>
                <a:cxn ang="0">
                  <a:pos x="T0" y="T1"/>
                </a:cxn>
                <a:cxn ang="0">
                  <a:pos x="T2" y="T3"/>
                </a:cxn>
                <a:cxn ang="0">
                  <a:pos x="T4" y="T5"/>
                </a:cxn>
                <a:cxn ang="0">
                  <a:pos x="T6" y="T7"/>
                </a:cxn>
                <a:cxn ang="0">
                  <a:pos x="T8" y="T9"/>
                </a:cxn>
              </a:cxnLst>
              <a:rect l="0" t="0" r="r" b="b"/>
              <a:pathLst>
                <a:path w="2976" h="1336">
                  <a:moveTo>
                    <a:pt x="23" y="1336"/>
                  </a:moveTo>
                  <a:lnTo>
                    <a:pt x="2976" y="12"/>
                  </a:lnTo>
                  <a:lnTo>
                    <a:pt x="2976" y="0"/>
                  </a:lnTo>
                  <a:lnTo>
                    <a:pt x="0" y="1336"/>
                  </a:lnTo>
                  <a:lnTo>
                    <a:pt x="23" y="133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Freeform 119"/>
            <p:cNvSpPr>
              <a:spLocks/>
            </p:cNvSpPr>
            <p:nvPr/>
          </p:nvSpPr>
          <p:spPr bwMode="auto">
            <a:xfrm rot="5400000">
              <a:off x="-3206044" y="3740816"/>
              <a:ext cx="1936224" cy="869143"/>
            </a:xfrm>
            <a:custGeom>
              <a:avLst/>
              <a:gdLst>
                <a:gd name="T0" fmla="*/ 23 w 2827"/>
                <a:gd name="T1" fmla="*/ 1269 h 1269"/>
                <a:gd name="T2" fmla="*/ 2827 w 2827"/>
                <a:gd name="T3" fmla="*/ 12 h 1269"/>
                <a:gd name="T4" fmla="*/ 2827 w 2827"/>
                <a:gd name="T5" fmla="*/ 0 h 1269"/>
                <a:gd name="T6" fmla="*/ 0 w 2827"/>
                <a:gd name="T7" fmla="*/ 1269 h 1269"/>
                <a:gd name="T8" fmla="*/ 23 w 2827"/>
                <a:gd name="T9" fmla="*/ 1269 h 1269"/>
              </a:gdLst>
              <a:ahLst/>
              <a:cxnLst>
                <a:cxn ang="0">
                  <a:pos x="T0" y="T1"/>
                </a:cxn>
                <a:cxn ang="0">
                  <a:pos x="T2" y="T3"/>
                </a:cxn>
                <a:cxn ang="0">
                  <a:pos x="T4" y="T5"/>
                </a:cxn>
                <a:cxn ang="0">
                  <a:pos x="T6" y="T7"/>
                </a:cxn>
                <a:cxn ang="0">
                  <a:pos x="T8" y="T9"/>
                </a:cxn>
              </a:cxnLst>
              <a:rect l="0" t="0" r="r" b="b"/>
              <a:pathLst>
                <a:path w="2827" h="1269">
                  <a:moveTo>
                    <a:pt x="23" y="1269"/>
                  </a:moveTo>
                  <a:lnTo>
                    <a:pt x="2827" y="12"/>
                  </a:lnTo>
                  <a:lnTo>
                    <a:pt x="2827" y="0"/>
                  </a:lnTo>
                  <a:lnTo>
                    <a:pt x="0" y="1269"/>
                  </a:lnTo>
                  <a:lnTo>
                    <a:pt x="23" y="126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Freeform 120"/>
            <p:cNvSpPr>
              <a:spLocks/>
            </p:cNvSpPr>
            <p:nvPr/>
          </p:nvSpPr>
          <p:spPr bwMode="auto">
            <a:xfrm rot="5400000">
              <a:off x="-3178647" y="3813416"/>
              <a:ext cx="1836227" cy="823940"/>
            </a:xfrm>
            <a:custGeom>
              <a:avLst/>
              <a:gdLst>
                <a:gd name="T0" fmla="*/ 24 w 2681"/>
                <a:gd name="T1" fmla="*/ 1203 h 1203"/>
                <a:gd name="T2" fmla="*/ 2681 w 2681"/>
                <a:gd name="T3" fmla="*/ 12 h 1203"/>
                <a:gd name="T4" fmla="*/ 2681 w 2681"/>
                <a:gd name="T5" fmla="*/ 0 h 1203"/>
                <a:gd name="T6" fmla="*/ 0 w 2681"/>
                <a:gd name="T7" fmla="*/ 1203 h 1203"/>
                <a:gd name="T8" fmla="*/ 24 w 2681"/>
                <a:gd name="T9" fmla="*/ 1203 h 1203"/>
              </a:gdLst>
              <a:ahLst/>
              <a:cxnLst>
                <a:cxn ang="0">
                  <a:pos x="T0" y="T1"/>
                </a:cxn>
                <a:cxn ang="0">
                  <a:pos x="T2" y="T3"/>
                </a:cxn>
                <a:cxn ang="0">
                  <a:pos x="T4" y="T5"/>
                </a:cxn>
                <a:cxn ang="0">
                  <a:pos x="T6" y="T7"/>
                </a:cxn>
                <a:cxn ang="0">
                  <a:pos x="T8" y="T9"/>
                </a:cxn>
              </a:cxnLst>
              <a:rect l="0" t="0" r="r" b="b"/>
              <a:pathLst>
                <a:path w="2681" h="1203">
                  <a:moveTo>
                    <a:pt x="24" y="1203"/>
                  </a:moveTo>
                  <a:lnTo>
                    <a:pt x="2681" y="12"/>
                  </a:lnTo>
                  <a:lnTo>
                    <a:pt x="2681" y="0"/>
                  </a:lnTo>
                  <a:lnTo>
                    <a:pt x="0" y="1203"/>
                  </a:lnTo>
                  <a:lnTo>
                    <a:pt x="24" y="1203"/>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Freeform 121"/>
            <p:cNvSpPr>
              <a:spLocks/>
            </p:cNvSpPr>
            <p:nvPr/>
          </p:nvSpPr>
          <p:spPr bwMode="auto">
            <a:xfrm rot="5400000">
              <a:off x="-3150566" y="3887386"/>
              <a:ext cx="1734177" cy="778051"/>
            </a:xfrm>
            <a:custGeom>
              <a:avLst/>
              <a:gdLst>
                <a:gd name="T0" fmla="*/ 24 w 2532"/>
                <a:gd name="T1" fmla="*/ 1136 h 1136"/>
                <a:gd name="T2" fmla="*/ 2532 w 2532"/>
                <a:gd name="T3" fmla="*/ 11 h 1136"/>
                <a:gd name="T4" fmla="*/ 2532 w 2532"/>
                <a:gd name="T5" fmla="*/ 0 h 1136"/>
                <a:gd name="T6" fmla="*/ 0 w 2532"/>
                <a:gd name="T7" fmla="*/ 1136 h 1136"/>
                <a:gd name="T8" fmla="*/ 24 w 2532"/>
                <a:gd name="T9" fmla="*/ 1136 h 1136"/>
              </a:gdLst>
              <a:ahLst/>
              <a:cxnLst>
                <a:cxn ang="0">
                  <a:pos x="T0" y="T1"/>
                </a:cxn>
                <a:cxn ang="0">
                  <a:pos x="T2" y="T3"/>
                </a:cxn>
                <a:cxn ang="0">
                  <a:pos x="T4" y="T5"/>
                </a:cxn>
                <a:cxn ang="0">
                  <a:pos x="T6" y="T7"/>
                </a:cxn>
                <a:cxn ang="0">
                  <a:pos x="T8" y="T9"/>
                </a:cxn>
              </a:cxnLst>
              <a:rect l="0" t="0" r="r" b="b"/>
              <a:pathLst>
                <a:path w="2532" h="1136">
                  <a:moveTo>
                    <a:pt x="24" y="1136"/>
                  </a:moveTo>
                  <a:lnTo>
                    <a:pt x="2532" y="11"/>
                  </a:lnTo>
                  <a:lnTo>
                    <a:pt x="2532" y="0"/>
                  </a:lnTo>
                  <a:lnTo>
                    <a:pt x="0" y="1136"/>
                  </a:lnTo>
                  <a:lnTo>
                    <a:pt x="24" y="113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Freeform 122"/>
            <p:cNvSpPr>
              <a:spLocks/>
            </p:cNvSpPr>
            <p:nvPr/>
          </p:nvSpPr>
          <p:spPr bwMode="auto">
            <a:xfrm rot="5400000">
              <a:off x="-3122142" y="3961013"/>
              <a:ext cx="1632126" cy="732847"/>
            </a:xfrm>
            <a:custGeom>
              <a:avLst/>
              <a:gdLst>
                <a:gd name="T0" fmla="*/ 22 w 2383"/>
                <a:gd name="T1" fmla="*/ 1070 h 1070"/>
                <a:gd name="T2" fmla="*/ 2383 w 2383"/>
                <a:gd name="T3" fmla="*/ 12 h 1070"/>
                <a:gd name="T4" fmla="*/ 2383 w 2383"/>
                <a:gd name="T5" fmla="*/ 0 h 1070"/>
                <a:gd name="T6" fmla="*/ 0 w 2383"/>
                <a:gd name="T7" fmla="*/ 1070 h 1070"/>
                <a:gd name="T8" fmla="*/ 22 w 2383"/>
                <a:gd name="T9" fmla="*/ 1070 h 1070"/>
              </a:gdLst>
              <a:ahLst/>
              <a:cxnLst>
                <a:cxn ang="0">
                  <a:pos x="T0" y="T1"/>
                </a:cxn>
                <a:cxn ang="0">
                  <a:pos x="T2" y="T3"/>
                </a:cxn>
                <a:cxn ang="0">
                  <a:pos x="T4" y="T5"/>
                </a:cxn>
                <a:cxn ang="0">
                  <a:pos x="T6" y="T7"/>
                </a:cxn>
                <a:cxn ang="0">
                  <a:pos x="T8" y="T9"/>
                </a:cxn>
              </a:cxnLst>
              <a:rect l="0" t="0" r="r" b="b"/>
              <a:pathLst>
                <a:path w="2383" h="1070">
                  <a:moveTo>
                    <a:pt x="22" y="1070"/>
                  </a:moveTo>
                  <a:lnTo>
                    <a:pt x="2383" y="12"/>
                  </a:lnTo>
                  <a:lnTo>
                    <a:pt x="2383" y="0"/>
                  </a:lnTo>
                  <a:lnTo>
                    <a:pt x="0" y="1070"/>
                  </a:lnTo>
                  <a:lnTo>
                    <a:pt x="22" y="107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Freeform 123"/>
            <p:cNvSpPr>
              <a:spLocks/>
            </p:cNvSpPr>
            <p:nvPr/>
          </p:nvSpPr>
          <p:spPr bwMode="auto">
            <a:xfrm rot="5400000">
              <a:off x="-3094404" y="4033955"/>
              <a:ext cx="1531445" cy="687644"/>
            </a:xfrm>
            <a:custGeom>
              <a:avLst/>
              <a:gdLst>
                <a:gd name="T0" fmla="*/ 24 w 2236"/>
                <a:gd name="T1" fmla="*/ 1004 h 1004"/>
                <a:gd name="T2" fmla="*/ 2236 w 2236"/>
                <a:gd name="T3" fmla="*/ 12 h 1004"/>
                <a:gd name="T4" fmla="*/ 2236 w 2236"/>
                <a:gd name="T5" fmla="*/ 0 h 1004"/>
                <a:gd name="T6" fmla="*/ 0 w 2236"/>
                <a:gd name="T7" fmla="*/ 1004 h 1004"/>
                <a:gd name="T8" fmla="*/ 24 w 2236"/>
                <a:gd name="T9" fmla="*/ 1004 h 1004"/>
              </a:gdLst>
              <a:ahLst/>
              <a:cxnLst>
                <a:cxn ang="0">
                  <a:pos x="T0" y="T1"/>
                </a:cxn>
                <a:cxn ang="0">
                  <a:pos x="T2" y="T3"/>
                </a:cxn>
                <a:cxn ang="0">
                  <a:pos x="T4" y="T5"/>
                </a:cxn>
                <a:cxn ang="0">
                  <a:pos x="T6" y="T7"/>
                </a:cxn>
                <a:cxn ang="0">
                  <a:pos x="T8" y="T9"/>
                </a:cxn>
              </a:cxnLst>
              <a:rect l="0" t="0" r="r" b="b"/>
              <a:pathLst>
                <a:path w="2236" h="1004">
                  <a:moveTo>
                    <a:pt x="24" y="1004"/>
                  </a:moveTo>
                  <a:lnTo>
                    <a:pt x="2236" y="12"/>
                  </a:lnTo>
                  <a:lnTo>
                    <a:pt x="2236" y="0"/>
                  </a:lnTo>
                  <a:lnTo>
                    <a:pt x="0" y="1004"/>
                  </a:lnTo>
                  <a:lnTo>
                    <a:pt x="24" y="100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Freeform 124"/>
            <p:cNvSpPr>
              <a:spLocks/>
            </p:cNvSpPr>
            <p:nvPr/>
          </p:nvSpPr>
          <p:spPr bwMode="auto">
            <a:xfrm rot="5400000">
              <a:off x="-3066323" y="4107924"/>
              <a:ext cx="1429395" cy="641755"/>
            </a:xfrm>
            <a:custGeom>
              <a:avLst/>
              <a:gdLst>
                <a:gd name="T0" fmla="*/ 24 w 2087"/>
                <a:gd name="T1" fmla="*/ 937 h 937"/>
                <a:gd name="T2" fmla="*/ 2087 w 2087"/>
                <a:gd name="T3" fmla="*/ 12 h 937"/>
                <a:gd name="T4" fmla="*/ 2087 w 2087"/>
                <a:gd name="T5" fmla="*/ 0 h 937"/>
                <a:gd name="T6" fmla="*/ 0 w 2087"/>
                <a:gd name="T7" fmla="*/ 937 h 937"/>
                <a:gd name="T8" fmla="*/ 24 w 2087"/>
                <a:gd name="T9" fmla="*/ 937 h 937"/>
              </a:gdLst>
              <a:ahLst/>
              <a:cxnLst>
                <a:cxn ang="0">
                  <a:pos x="T0" y="T1"/>
                </a:cxn>
                <a:cxn ang="0">
                  <a:pos x="T2" y="T3"/>
                </a:cxn>
                <a:cxn ang="0">
                  <a:pos x="T4" y="T5"/>
                </a:cxn>
                <a:cxn ang="0">
                  <a:pos x="T6" y="T7"/>
                </a:cxn>
                <a:cxn ang="0">
                  <a:pos x="T8" y="T9"/>
                </a:cxn>
              </a:cxnLst>
              <a:rect l="0" t="0" r="r" b="b"/>
              <a:pathLst>
                <a:path w="2087" h="937">
                  <a:moveTo>
                    <a:pt x="24" y="937"/>
                  </a:moveTo>
                  <a:lnTo>
                    <a:pt x="2087" y="12"/>
                  </a:lnTo>
                  <a:lnTo>
                    <a:pt x="2087" y="0"/>
                  </a:lnTo>
                  <a:lnTo>
                    <a:pt x="0" y="937"/>
                  </a:lnTo>
                  <a:lnTo>
                    <a:pt x="24" y="937"/>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Freeform 125"/>
            <p:cNvSpPr>
              <a:spLocks/>
            </p:cNvSpPr>
            <p:nvPr/>
          </p:nvSpPr>
          <p:spPr bwMode="auto">
            <a:xfrm rot="5400000">
              <a:off x="-3038584" y="4180866"/>
              <a:ext cx="1328714" cy="596552"/>
            </a:xfrm>
            <a:custGeom>
              <a:avLst/>
              <a:gdLst>
                <a:gd name="T0" fmla="*/ 24 w 1940"/>
                <a:gd name="T1" fmla="*/ 871 h 871"/>
                <a:gd name="T2" fmla="*/ 1940 w 1940"/>
                <a:gd name="T3" fmla="*/ 12 h 871"/>
                <a:gd name="T4" fmla="*/ 1940 w 1940"/>
                <a:gd name="T5" fmla="*/ 0 h 871"/>
                <a:gd name="T6" fmla="*/ 0 w 1940"/>
                <a:gd name="T7" fmla="*/ 871 h 871"/>
                <a:gd name="T8" fmla="*/ 24 w 1940"/>
                <a:gd name="T9" fmla="*/ 871 h 871"/>
              </a:gdLst>
              <a:ahLst/>
              <a:cxnLst>
                <a:cxn ang="0">
                  <a:pos x="T0" y="T1"/>
                </a:cxn>
                <a:cxn ang="0">
                  <a:pos x="T2" y="T3"/>
                </a:cxn>
                <a:cxn ang="0">
                  <a:pos x="T4" y="T5"/>
                </a:cxn>
                <a:cxn ang="0">
                  <a:pos x="T6" y="T7"/>
                </a:cxn>
                <a:cxn ang="0">
                  <a:pos x="T8" y="T9"/>
                </a:cxn>
              </a:cxnLst>
              <a:rect l="0" t="0" r="r" b="b"/>
              <a:pathLst>
                <a:path w="1940" h="871">
                  <a:moveTo>
                    <a:pt x="24" y="871"/>
                  </a:moveTo>
                  <a:lnTo>
                    <a:pt x="1940" y="12"/>
                  </a:lnTo>
                  <a:lnTo>
                    <a:pt x="1940" y="0"/>
                  </a:lnTo>
                  <a:lnTo>
                    <a:pt x="0" y="871"/>
                  </a:lnTo>
                  <a:lnTo>
                    <a:pt x="24" y="871"/>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Freeform 126"/>
            <p:cNvSpPr>
              <a:spLocks/>
            </p:cNvSpPr>
            <p:nvPr/>
          </p:nvSpPr>
          <p:spPr bwMode="auto">
            <a:xfrm rot="5400000">
              <a:off x="-3010504" y="4254836"/>
              <a:ext cx="1226663" cy="550663"/>
            </a:xfrm>
            <a:custGeom>
              <a:avLst/>
              <a:gdLst>
                <a:gd name="T0" fmla="*/ 24 w 1791"/>
                <a:gd name="T1" fmla="*/ 804 h 804"/>
                <a:gd name="T2" fmla="*/ 1791 w 1791"/>
                <a:gd name="T3" fmla="*/ 11 h 804"/>
                <a:gd name="T4" fmla="*/ 1791 w 1791"/>
                <a:gd name="T5" fmla="*/ 0 h 804"/>
                <a:gd name="T6" fmla="*/ 0 w 1791"/>
                <a:gd name="T7" fmla="*/ 804 h 804"/>
                <a:gd name="T8" fmla="*/ 24 w 1791"/>
                <a:gd name="T9" fmla="*/ 804 h 804"/>
              </a:gdLst>
              <a:ahLst/>
              <a:cxnLst>
                <a:cxn ang="0">
                  <a:pos x="T0" y="T1"/>
                </a:cxn>
                <a:cxn ang="0">
                  <a:pos x="T2" y="T3"/>
                </a:cxn>
                <a:cxn ang="0">
                  <a:pos x="T4" y="T5"/>
                </a:cxn>
                <a:cxn ang="0">
                  <a:pos x="T6" y="T7"/>
                </a:cxn>
                <a:cxn ang="0">
                  <a:pos x="T8" y="T9"/>
                </a:cxn>
              </a:cxnLst>
              <a:rect l="0" t="0" r="r" b="b"/>
              <a:pathLst>
                <a:path w="1791" h="804">
                  <a:moveTo>
                    <a:pt x="24" y="804"/>
                  </a:moveTo>
                  <a:lnTo>
                    <a:pt x="1791" y="11"/>
                  </a:lnTo>
                  <a:lnTo>
                    <a:pt x="1791" y="0"/>
                  </a:lnTo>
                  <a:lnTo>
                    <a:pt x="0" y="804"/>
                  </a:lnTo>
                  <a:lnTo>
                    <a:pt x="24" y="80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127"/>
            <p:cNvSpPr>
              <a:spLocks/>
            </p:cNvSpPr>
            <p:nvPr/>
          </p:nvSpPr>
          <p:spPr bwMode="auto">
            <a:xfrm rot="5400000">
              <a:off x="-2982079" y="4328463"/>
              <a:ext cx="1124612" cy="505459"/>
            </a:xfrm>
            <a:custGeom>
              <a:avLst/>
              <a:gdLst>
                <a:gd name="T0" fmla="*/ 21 w 1642"/>
                <a:gd name="T1" fmla="*/ 738 h 738"/>
                <a:gd name="T2" fmla="*/ 1642 w 1642"/>
                <a:gd name="T3" fmla="*/ 12 h 738"/>
                <a:gd name="T4" fmla="*/ 1642 w 1642"/>
                <a:gd name="T5" fmla="*/ 0 h 738"/>
                <a:gd name="T6" fmla="*/ 0 w 1642"/>
                <a:gd name="T7" fmla="*/ 738 h 738"/>
                <a:gd name="T8" fmla="*/ 21 w 1642"/>
                <a:gd name="T9" fmla="*/ 738 h 738"/>
              </a:gdLst>
              <a:ahLst/>
              <a:cxnLst>
                <a:cxn ang="0">
                  <a:pos x="T0" y="T1"/>
                </a:cxn>
                <a:cxn ang="0">
                  <a:pos x="T2" y="T3"/>
                </a:cxn>
                <a:cxn ang="0">
                  <a:pos x="T4" y="T5"/>
                </a:cxn>
                <a:cxn ang="0">
                  <a:pos x="T6" y="T7"/>
                </a:cxn>
                <a:cxn ang="0">
                  <a:pos x="T8" y="T9"/>
                </a:cxn>
              </a:cxnLst>
              <a:rect l="0" t="0" r="r" b="b"/>
              <a:pathLst>
                <a:path w="1642" h="738">
                  <a:moveTo>
                    <a:pt x="21" y="738"/>
                  </a:moveTo>
                  <a:lnTo>
                    <a:pt x="1642" y="12"/>
                  </a:lnTo>
                  <a:lnTo>
                    <a:pt x="1642" y="0"/>
                  </a:lnTo>
                  <a:lnTo>
                    <a:pt x="0" y="738"/>
                  </a:lnTo>
                  <a:lnTo>
                    <a:pt x="21" y="73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128"/>
            <p:cNvSpPr>
              <a:spLocks/>
            </p:cNvSpPr>
            <p:nvPr/>
          </p:nvSpPr>
          <p:spPr bwMode="auto">
            <a:xfrm rot="5400000">
              <a:off x="-2954341" y="4401406"/>
              <a:ext cx="1023931" cy="460255"/>
            </a:xfrm>
            <a:custGeom>
              <a:avLst/>
              <a:gdLst>
                <a:gd name="T0" fmla="*/ 24 w 1495"/>
                <a:gd name="T1" fmla="*/ 672 h 672"/>
                <a:gd name="T2" fmla="*/ 1495 w 1495"/>
                <a:gd name="T3" fmla="*/ 12 h 672"/>
                <a:gd name="T4" fmla="*/ 1495 w 1495"/>
                <a:gd name="T5" fmla="*/ 0 h 672"/>
                <a:gd name="T6" fmla="*/ 0 w 1495"/>
                <a:gd name="T7" fmla="*/ 672 h 672"/>
                <a:gd name="T8" fmla="*/ 24 w 1495"/>
                <a:gd name="T9" fmla="*/ 672 h 672"/>
              </a:gdLst>
              <a:ahLst/>
              <a:cxnLst>
                <a:cxn ang="0">
                  <a:pos x="T0" y="T1"/>
                </a:cxn>
                <a:cxn ang="0">
                  <a:pos x="T2" y="T3"/>
                </a:cxn>
                <a:cxn ang="0">
                  <a:pos x="T4" y="T5"/>
                </a:cxn>
                <a:cxn ang="0">
                  <a:pos x="T6" y="T7"/>
                </a:cxn>
                <a:cxn ang="0">
                  <a:pos x="T8" y="T9"/>
                </a:cxn>
              </a:cxnLst>
              <a:rect l="0" t="0" r="r" b="b"/>
              <a:pathLst>
                <a:path w="1495" h="672">
                  <a:moveTo>
                    <a:pt x="24" y="672"/>
                  </a:moveTo>
                  <a:lnTo>
                    <a:pt x="1495" y="12"/>
                  </a:lnTo>
                  <a:lnTo>
                    <a:pt x="1495" y="0"/>
                  </a:lnTo>
                  <a:lnTo>
                    <a:pt x="0" y="672"/>
                  </a:lnTo>
                  <a:lnTo>
                    <a:pt x="24" y="67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Freeform 129"/>
            <p:cNvSpPr>
              <a:spLocks/>
            </p:cNvSpPr>
            <p:nvPr/>
          </p:nvSpPr>
          <p:spPr bwMode="auto">
            <a:xfrm rot="5400000">
              <a:off x="-2926260" y="4475375"/>
              <a:ext cx="921880" cy="414367"/>
            </a:xfrm>
            <a:custGeom>
              <a:avLst/>
              <a:gdLst>
                <a:gd name="T0" fmla="*/ 24 w 1346"/>
                <a:gd name="T1" fmla="*/ 605 h 605"/>
                <a:gd name="T2" fmla="*/ 1346 w 1346"/>
                <a:gd name="T3" fmla="*/ 12 h 605"/>
                <a:gd name="T4" fmla="*/ 1346 w 1346"/>
                <a:gd name="T5" fmla="*/ 0 h 605"/>
                <a:gd name="T6" fmla="*/ 0 w 1346"/>
                <a:gd name="T7" fmla="*/ 605 h 605"/>
                <a:gd name="T8" fmla="*/ 24 w 1346"/>
                <a:gd name="T9" fmla="*/ 605 h 605"/>
              </a:gdLst>
              <a:ahLst/>
              <a:cxnLst>
                <a:cxn ang="0">
                  <a:pos x="T0" y="T1"/>
                </a:cxn>
                <a:cxn ang="0">
                  <a:pos x="T2" y="T3"/>
                </a:cxn>
                <a:cxn ang="0">
                  <a:pos x="T4" y="T5"/>
                </a:cxn>
                <a:cxn ang="0">
                  <a:pos x="T6" y="T7"/>
                </a:cxn>
                <a:cxn ang="0">
                  <a:pos x="T8" y="T9"/>
                </a:cxn>
              </a:cxnLst>
              <a:rect l="0" t="0" r="r" b="b"/>
              <a:pathLst>
                <a:path w="1346" h="605">
                  <a:moveTo>
                    <a:pt x="24" y="605"/>
                  </a:moveTo>
                  <a:lnTo>
                    <a:pt x="1346" y="12"/>
                  </a:lnTo>
                  <a:lnTo>
                    <a:pt x="1346" y="0"/>
                  </a:lnTo>
                  <a:lnTo>
                    <a:pt x="0" y="605"/>
                  </a:lnTo>
                  <a:lnTo>
                    <a:pt x="24" y="605"/>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Freeform 130"/>
            <p:cNvSpPr>
              <a:spLocks/>
            </p:cNvSpPr>
            <p:nvPr/>
          </p:nvSpPr>
          <p:spPr bwMode="auto">
            <a:xfrm rot="5400000">
              <a:off x="-2897837" y="4549003"/>
              <a:ext cx="819830" cy="369164"/>
            </a:xfrm>
            <a:custGeom>
              <a:avLst/>
              <a:gdLst>
                <a:gd name="T0" fmla="*/ 21 w 1197"/>
                <a:gd name="T1" fmla="*/ 539 h 539"/>
                <a:gd name="T2" fmla="*/ 1197 w 1197"/>
                <a:gd name="T3" fmla="*/ 12 h 539"/>
                <a:gd name="T4" fmla="*/ 1197 w 1197"/>
                <a:gd name="T5" fmla="*/ 0 h 539"/>
                <a:gd name="T6" fmla="*/ 0 w 1197"/>
                <a:gd name="T7" fmla="*/ 539 h 539"/>
                <a:gd name="T8" fmla="*/ 21 w 1197"/>
                <a:gd name="T9" fmla="*/ 539 h 539"/>
              </a:gdLst>
              <a:ahLst/>
              <a:cxnLst>
                <a:cxn ang="0">
                  <a:pos x="T0" y="T1"/>
                </a:cxn>
                <a:cxn ang="0">
                  <a:pos x="T2" y="T3"/>
                </a:cxn>
                <a:cxn ang="0">
                  <a:pos x="T4" y="T5"/>
                </a:cxn>
                <a:cxn ang="0">
                  <a:pos x="T6" y="T7"/>
                </a:cxn>
                <a:cxn ang="0">
                  <a:pos x="T8" y="T9"/>
                </a:cxn>
              </a:cxnLst>
              <a:rect l="0" t="0" r="r" b="b"/>
              <a:pathLst>
                <a:path w="1197" h="539">
                  <a:moveTo>
                    <a:pt x="21" y="539"/>
                  </a:moveTo>
                  <a:lnTo>
                    <a:pt x="1197" y="12"/>
                  </a:lnTo>
                  <a:lnTo>
                    <a:pt x="1197" y="0"/>
                  </a:lnTo>
                  <a:lnTo>
                    <a:pt x="0" y="539"/>
                  </a:lnTo>
                  <a:lnTo>
                    <a:pt x="21" y="53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Freeform 131"/>
            <p:cNvSpPr>
              <a:spLocks/>
            </p:cNvSpPr>
            <p:nvPr/>
          </p:nvSpPr>
          <p:spPr bwMode="auto">
            <a:xfrm rot="5400000">
              <a:off x="-2870441" y="4622287"/>
              <a:ext cx="719149" cy="323275"/>
            </a:xfrm>
            <a:custGeom>
              <a:avLst/>
              <a:gdLst>
                <a:gd name="T0" fmla="*/ 23 w 1050"/>
                <a:gd name="T1" fmla="*/ 472 h 472"/>
                <a:gd name="T2" fmla="*/ 1050 w 1050"/>
                <a:gd name="T3" fmla="*/ 11 h 472"/>
                <a:gd name="T4" fmla="*/ 1050 w 1050"/>
                <a:gd name="T5" fmla="*/ 0 h 472"/>
                <a:gd name="T6" fmla="*/ 0 w 1050"/>
                <a:gd name="T7" fmla="*/ 472 h 472"/>
                <a:gd name="T8" fmla="*/ 23 w 1050"/>
                <a:gd name="T9" fmla="*/ 472 h 472"/>
              </a:gdLst>
              <a:ahLst/>
              <a:cxnLst>
                <a:cxn ang="0">
                  <a:pos x="T0" y="T1"/>
                </a:cxn>
                <a:cxn ang="0">
                  <a:pos x="T2" y="T3"/>
                </a:cxn>
                <a:cxn ang="0">
                  <a:pos x="T4" y="T5"/>
                </a:cxn>
                <a:cxn ang="0">
                  <a:pos x="T6" y="T7"/>
                </a:cxn>
                <a:cxn ang="0">
                  <a:pos x="T8" y="T9"/>
                </a:cxn>
              </a:cxnLst>
              <a:rect l="0" t="0" r="r" b="b"/>
              <a:pathLst>
                <a:path w="1050" h="472">
                  <a:moveTo>
                    <a:pt x="23" y="472"/>
                  </a:moveTo>
                  <a:lnTo>
                    <a:pt x="1050" y="11"/>
                  </a:lnTo>
                  <a:lnTo>
                    <a:pt x="1050" y="0"/>
                  </a:lnTo>
                  <a:lnTo>
                    <a:pt x="0" y="472"/>
                  </a:lnTo>
                  <a:lnTo>
                    <a:pt x="23" y="47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Freeform 132"/>
            <p:cNvSpPr>
              <a:spLocks/>
            </p:cNvSpPr>
            <p:nvPr/>
          </p:nvSpPr>
          <p:spPr bwMode="auto">
            <a:xfrm rot="5400000">
              <a:off x="-2842017" y="4695915"/>
              <a:ext cx="617099" cy="278071"/>
            </a:xfrm>
            <a:custGeom>
              <a:avLst/>
              <a:gdLst>
                <a:gd name="T0" fmla="*/ 24 w 901"/>
                <a:gd name="T1" fmla="*/ 406 h 406"/>
                <a:gd name="T2" fmla="*/ 901 w 901"/>
                <a:gd name="T3" fmla="*/ 12 h 406"/>
                <a:gd name="T4" fmla="*/ 901 w 901"/>
                <a:gd name="T5" fmla="*/ 0 h 406"/>
                <a:gd name="T6" fmla="*/ 0 w 901"/>
                <a:gd name="T7" fmla="*/ 406 h 406"/>
                <a:gd name="T8" fmla="*/ 24 w 901"/>
                <a:gd name="T9" fmla="*/ 406 h 406"/>
              </a:gdLst>
              <a:ahLst/>
              <a:cxnLst>
                <a:cxn ang="0">
                  <a:pos x="T0" y="T1"/>
                </a:cxn>
                <a:cxn ang="0">
                  <a:pos x="T2" y="T3"/>
                </a:cxn>
                <a:cxn ang="0">
                  <a:pos x="T4" y="T5"/>
                </a:cxn>
                <a:cxn ang="0">
                  <a:pos x="T6" y="T7"/>
                </a:cxn>
                <a:cxn ang="0">
                  <a:pos x="T8" y="T9"/>
                </a:cxn>
              </a:cxnLst>
              <a:rect l="0" t="0" r="r" b="b"/>
              <a:pathLst>
                <a:path w="901" h="406">
                  <a:moveTo>
                    <a:pt x="24" y="406"/>
                  </a:moveTo>
                  <a:lnTo>
                    <a:pt x="901" y="12"/>
                  </a:lnTo>
                  <a:lnTo>
                    <a:pt x="901" y="0"/>
                  </a:lnTo>
                  <a:lnTo>
                    <a:pt x="0" y="406"/>
                  </a:lnTo>
                  <a:lnTo>
                    <a:pt x="24" y="40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Freeform 133"/>
            <p:cNvSpPr>
              <a:spLocks/>
            </p:cNvSpPr>
            <p:nvPr/>
          </p:nvSpPr>
          <p:spPr bwMode="auto">
            <a:xfrm rot="5400000">
              <a:off x="-2814278" y="4768856"/>
              <a:ext cx="516418" cy="232867"/>
            </a:xfrm>
            <a:custGeom>
              <a:avLst/>
              <a:gdLst>
                <a:gd name="T0" fmla="*/ 23 w 754"/>
                <a:gd name="T1" fmla="*/ 340 h 340"/>
                <a:gd name="T2" fmla="*/ 754 w 754"/>
                <a:gd name="T3" fmla="*/ 12 h 340"/>
                <a:gd name="T4" fmla="*/ 754 w 754"/>
                <a:gd name="T5" fmla="*/ 0 h 340"/>
                <a:gd name="T6" fmla="*/ 0 w 754"/>
                <a:gd name="T7" fmla="*/ 340 h 340"/>
                <a:gd name="T8" fmla="*/ 23 w 754"/>
                <a:gd name="T9" fmla="*/ 340 h 340"/>
              </a:gdLst>
              <a:ahLst/>
              <a:cxnLst>
                <a:cxn ang="0">
                  <a:pos x="T0" y="T1"/>
                </a:cxn>
                <a:cxn ang="0">
                  <a:pos x="T2" y="T3"/>
                </a:cxn>
                <a:cxn ang="0">
                  <a:pos x="T4" y="T5"/>
                </a:cxn>
                <a:cxn ang="0">
                  <a:pos x="T6" y="T7"/>
                </a:cxn>
                <a:cxn ang="0">
                  <a:pos x="T8" y="T9"/>
                </a:cxn>
              </a:cxnLst>
              <a:rect l="0" t="0" r="r" b="b"/>
              <a:pathLst>
                <a:path w="754" h="340">
                  <a:moveTo>
                    <a:pt x="23" y="340"/>
                  </a:moveTo>
                  <a:lnTo>
                    <a:pt x="754" y="12"/>
                  </a:lnTo>
                  <a:lnTo>
                    <a:pt x="754" y="0"/>
                  </a:lnTo>
                  <a:lnTo>
                    <a:pt x="0" y="340"/>
                  </a:lnTo>
                  <a:lnTo>
                    <a:pt x="23" y="34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Freeform 134"/>
            <p:cNvSpPr>
              <a:spLocks/>
            </p:cNvSpPr>
            <p:nvPr/>
          </p:nvSpPr>
          <p:spPr bwMode="auto">
            <a:xfrm rot="5400000">
              <a:off x="-2786197" y="4842826"/>
              <a:ext cx="414367" cy="186979"/>
            </a:xfrm>
            <a:custGeom>
              <a:avLst/>
              <a:gdLst>
                <a:gd name="T0" fmla="*/ 23 w 605"/>
                <a:gd name="T1" fmla="*/ 273 h 273"/>
                <a:gd name="T2" fmla="*/ 605 w 605"/>
                <a:gd name="T3" fmla="*/ 12 h 273"/>
                <a:gd name="T4" fmla="*/ 605 w 605"/>
                <a:gd name="T5" fmla="*/ 0 h 273"/>
                <a:gd name="T6" fmla="*/ 0 w 605"/>
                <a:gd name="T7" fmla="*/ 273 h 273"/>
                <a:gd name="T8" fmla="*/ 23 w 605"/>
                <a:gd name="T9" fmla="*/ 273 h 273"/>
              </a:gdLst>
              <a:ahLst/>
              <a:cxnLst>
                <a:cxn ang="0">
                  <a:pos x="T0" y="T1"/>
                </a:cxn>
                <a:cxn ang="0">
                  <a:pos x="T2" y="T3"/>
                </a:cxn>
                <a:cxn ang="0">
                  <a:pos x="T4" y="T5"/>
                </a:cxn>
                <a:cxn ang="0">
                  <a:pos x="T6" y="T7"/>
                </a:cxn>
                <a:cxn ang="0">
                  <a:pos x="T8" y="T9"/>
                </a:cxn>
              </a:cxnLst>
              <a:rect l="0" t="0" r="r" b="b"/>
              <a:pathLst>
                <a:path w="605" h="273">
                  <a:moveTo>
                    <a:pt x="23" y="273"/>
                  </a:moveTo>
                  <a:lnTo>
                    <a:pt x="605" y="12"/>
                  </a:lnTo>
                  <a:lnTo>
                    <a:pt x="605" y="0"/>
                  </a:lnTo>
                  <a:lnTo>
                    <a:pt x="0" y="273"/>
                  </a:lnTo>
                  <a:lnTo>
                    <a:pt x="23" y="273"/>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Freeform 135"/>
            <p:cNvSpPr>
              <a:spLocks/>
            </p:cNvSpPr>
            <p:nvPr/>
          </p:nvSpPr>
          <p:spPr bwMode="auto">
            <a:xfrm rot="5400000">
              <a:off x="-2757774" y="4916453"/>
              <a:ext cx="312316" cy="141776"/>
            </a:xfrm>
            <a:custGeom>
              <a:avLst/>
              <a:gdLst>
                <a:gd name="T0" fmla="*/ 21 w 456"/>
                <a:gd name="T1" fmla="*/ 207 h 207"/>
                <a:gd name="T2" fmla="*/ 456 w 456"/>
                <a:gd name="T3" fmla="*/ 12 h 207"/>
                <a:gd name="T4" fmla="*/ 456 w 456"/>
                <a:gd name="T5" fmla="*/ 0 h 207"/>
                <a:gd name="T6" fmla="*/ 0 w 456"/>
                <a:gd name="T7" fmla="*/ 207 h 207"/>
                <a:gd name="T8" fmla="*/ 21 w 456"/>
                <a:gd name="T9" fmla="*/ 207 h 207"/>
              </a:gdLst>
              <a:ahLst/>
              <a:cxnLst>
                <a:cxn ang="0">
                  <a:pos x="T0" y="T1"/>
                </a:cxn>
                <a:cxn ang="0">
                  <a:pos x="T2" y="T3"/>
                </a:cxn>
                <a:cxn ang="0">
                  <a:pos x="T4" y="T5"/>
                </a:cxn>
                <a:cxn ang="0">
                  <a:pos x="T6" y="T7"/>
                </a:cxn>
                <a:cxn ang="0">
                  <a:pos x="T8" y="T9"/>
                </a:cxn>
              </a:cxnLst>
              <a:rect l="0" t="0" r="r" b="b"/>
              <a:pathLst>
                <a:path w="456" h="207">
                  <a:moveTo>
                    <a:pt x="21" y="207"/>
                  </a:moveTo>
                  <a:lnTo>
                    <a:pt x="456" y="12"/>
                  </a:lnTo>
                  <a:lnTo>
                    <a:pt x="456" y="0"/>
                  </a:lnTo>
                  <a:lnTo>
                    <a:pt x="0" y="207"/>
                  </a:lnTo>
                  <a:lnTo>
                    <a:pt x="21" y="207"/>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Freeform 136"/>
            <p:cNvSpPr>
              <a:spLocks/>
            </p:cNvSpPr>
            <p:nvPr/>
          </p:nvSpPr>
          <p:spPr bwMode="auto">
            <a:xfrm rot="5400000">
              <a:off x="-2730720" y="4989396"/>
              <a:ext cx="212320" cy="95887"/>
            </a:xfrm>
            <a:custGeom>
              <a:avLst/>
              <a:gdLst>
                <a:gd name="T0" fmla="*/ 24 w 310"/>
                <a:gd name="T1" fmla="*/ 140 h 140"/>
                <a:gd name="T2" fmla="*/ 310 w 310"/>
                <a:gd name="T3" fmla="*/ 12 h 140"/>
                <a:gd name="T4" fmla="*/ 310 w 310"/>
                <a:gd name="T5" fmla="*/ 0 h 140"/>
                <a:gd name="T6" fmla="*/ 0 w 310"/>
                <a:gd name="T7" fmla="*/ 140 h 140"/>
                <a:gd name="T8" fmla="*/ 24 w 310"/>
                <a:gd name="T9" fmla="*/ 140 h 140"/>
              </a:gdLst>
              <a:ahLst/>
              <a:cxnLst>
                <a:cxn ang="0">
                  <a:pos x="T0" y="T1"/>
                </a:cxn>
                <a:cxn ang="0">
                  <a:pos x="T2" y="T3"/>
                </a:cxn>
                <a:cxn ang="0">
                  <a:pos x="T4" y="T5"/>
                </a:cxn>
                <a:cxn ang="0">
                  <a:pos x="T6" y="T7"/>
                </a:cxn>
                <a:cxn ang="0">
                  <a:pos x="T8" y="T9"/>
                </a:cxn>
              </a:cxnLst>
              <a:rect l="0" t="0" r="r" b="b"/>
              <a:pathLst>
                <a:path w="310" h="140">
                  <a:moveTo>
                    <a:pt x="24" y="140"/>
                  </a:moveTo>
                  <a:lnTo>
                    <a:pt x="310" y="12"/>
                  </a:lnTo>
                  <a:lnTo>
                    <a:pt x="310" y="0"/>
                  </a:lnTo>
                  <a:lnTo>
                    <a:pt x="0" y="140"/>
                  </a:lnTo>
                  <a:lnTo>
                    <a:pt x="24" y="14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Freeform 137"/>
            <p:cNvSpPr>
              <a:spLocks/>
            </p:cNvSpPr>
            <p:nvPr/>
          </p:nvSpPr>
          <p:spPr bwMode="auto">
            <a:xfrm rot="5400000">
              <a:off x="-2701954" y="5063365"/>
              <a:ext cx="109585" cy="50683"/>
            </a:xfrm>
            <a:custGeom>
              <a:avLst/>
              <a:gdLst>
                <a:gd name="T0" fmla="*/ 23 w 160"/>
                <a:gd name="T1" fmla="*/ 74 h 74"/>
                <a:gd name="T2" fmla="*/ 160 w 160"/>
                <a:gd name="T3" fmla="*/ 12 h 74"/>
                <a:gd name="T4" fmla="*/ 160 w 160"/>
                <a:gd name="T5" fmla="*/ 0 h 74"/>
                <a:gd name="T6" fmla="*/ 0 w 160"/>
                <a:gd name="T7" fmla="*/ 74 h 74"/>
                <a:gd name="T8" fmla="*/ 23 w 160"/>
                <a:gd name="T9" fmla="*/ 74 h 74"/>
              </a:gdLst>
              <a:ahLst/>
              <a:cxnLst>
                <a:cxn ang="0">
                  <a:pos x="T0" y="T1"/>
                </a:cxn>
                <a:cxn ang="0">
                  <a:pos x="T2" y="T3"/>
                </a:cxn>
                <a:cxn ang="0">
                  <a:pos x="T4" y="T5"/>
                </a:cxn>
                <a:cxn ang="0">
                  <a:pos x="T6" y="T7"/>
                </a:cxn>
                <a:cxn ang="0">
                  <a:pos x="T8" y="T9"/>
                </a:cxn>
              </a:cxnLst>
              <a:rect l="0" t="0" r="r" b="b"/>
              <a:pathLst>
                <a:path w="160" h="74">
                  <a:moveTo>
                    <a:pt x="23" y="74"/>
                  </a:moveTo>
                  <a:lnTo>
                    <a:pt x="160" y="12"/>
                  </a:lnTo>
                  <a:lnTo>
                    <a:pt x="160" y="0"/>
                  </a:lnTo>
                  <a:lnTo>
                    <a:pt x="0" y="74"/>
                  </a:lnTo>
                  <a:lnTo>
                    <a:pt x="23" y="7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Freeform 138"/>
            <p:cNvSpPr>
              <a:spLocks/>
            </p:cNvSpPr>
            <p:nvPr/>
          </p:nvSpPr>
          <p:spPr bwMode="auto">
            <a:xfrm rot="5400000">
              <a:off x="-2674558" y="5135965"/>
              <a:ext cx="9589" cy="5479"/>
            </a:xfrm>
            <a:custGeom>
              <a:avLst/>
              <a:gdLst>
                <a:gd name="T0" fmla="*/ 14 w 14"/>
                <a:gd name="T1" fmla="*/ 8 h 8"/>
                <a:gd name="T2" fmla="*/ 14 w 14"/>
                <a:gd name="T3" fmla="*/ 0 h 8"/>
                <a:gd name="T4" fmla="*/ 0 w 14"/>
                <a:gd name="T5" fmla="*/ 8 h 8"/>
                <a:gd name="T6" fmla="*/ 14 w 14"/>
                <a:gd name="T7" fmla="*/ 8 h 8"/>
              </a:gdLst>
              <a:ahLst/>
              <a:cxnLst>
                <a:cxn ang="0">
                  <a:pos x="T0" y="T1"/>
                </a:cxn>
                <a:cxn ang="0">
                  <a:pos x="T2" y="T3"/>
                </a:cxn>
                <a:cxn ang="0">
                  <a:pos x="T4" y="T5"/>
                </a:cxn>
                <a:cxn ang="0">
                  <a:pos x="T6" y="T7"/>
                </a:cxn>
              </a:cxnLst>
              <a:rect l="0" t="0" r="r" b="b"/>
              <a:pathLst>
                <a:path w="14" h="8">
                  <a:moveTo>
                    <a:pt x="14" y="8"/>
                  </a:moveTo>
                  <a:lnTo>
                    <a:pt x="14" y="0"/>
                  </a:lnTo>
                  <a:lnTo>
                    <a:pt x="0" y="8"/>
                  </a:lnTo>
                  <a:lnTo>
                    <a:pt x="14" y="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Freeform 113"/>
            <p:cNvSpPr>
              <a:spLocks/>
            </p:cNvSpPr>
            <p:nvPr/>
          </p:nvSpPr>
          <p:spPr bwMode="auto">
            <a:xfrm rot="5400000">
              <a:off x="-3374187" y="3299396"/>
              <a:ext cx="2545788" cy="1142420"/>
            </a:xfrm>
            <a:custGeom>
              <a:avLst/>
              <a:gdLst>
                <a:gd name="T0" fmla="*/ 3717 w 3717"/>
                <a:gd name="T1" fmla="*/ 0 h 1668"/>
                <a:gd name="T2" fmla="*/ 0 w 3717"/>
                <a:gd name="T3" fmla="*/ 1668 h 1668"/>
                <a:gd name="T4" fmla="*/ 23 w 3717"/>
                <a:gd name="T5" fmla="*/ 1668 h 1668"/>
                <a:gd name="T6" fmla="*/ 3717 w 3717"/>
                <a:gd name="T7" fmla="*/ 12 h 1668"/>
                <a:gd name="T8" fmla="*/ 3717 w 3717"/>
                <a:gd name="T9" fmla="*/ 0 h 1668"/>
              </a:gdLst>
              <a:ahLst/>
              <a:cxnLst>
                <a:cxn ang="0">
                  <a:pos x="T0" y="T1"/>
                </a:cxn>
                <a:cxn ang="0">
                  <a:pos x="T2" y="T3"/>
                </a:cxn>
                <a:cxn ang="0">
                  <a:pos x="T4" y="T5"/>
                </a:cxn>
                <a:cxn ang="0">
                  <a:pos x="T6" y="T7"/>
                </a:cxn>
                <a:cxn ang="0">
                  <a:pos x="T8" y="T9"/>
                </a:cxn>
              </a:cxnLst>
              <a:rect l="0" t="0" r="r" b="b"/>
              <a:pathLst>
                <a:path w="3717" h="1668">
                  <a:moveTo>
                    <a:pt x="3717" y="0"/>
                  </a:moveTo>
                  <a:lnTo>
                    <a:pt x="0" y="1668"/>
                  </a:lnTo>
                  <a:lnTo>
                    <a:pt x="23" y="1668"/>
                  </a:lnTo>
                  <a:lnTo>
                    <a:pt x="3717" y="12"/>
                  </a:lnTo>
                  <a:lnTo>
                    <a:pt x="371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62" name="スライド番号プレースホルダー 3"/>
          <p:cNvSpPr>
            <a:spLocks noGrp="1"/>
          </p:cNvSpPr>
          <p:nvPr>
            <p:ph type="sldNum" sz="quarter" idx="12"/>
          </p:nvPr>
        </p:nvSpPr>
        <p:spPr>
          <a:xfrm>
            <a:off x="8594576" y="4818186"/>
            <a:ext cx="549424" cy="273844"/>
          </a:xfrm>
        </p:spPr>
        <p:txBody>
          <a:body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8843349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pic>
        <p:nvPicPr>
          <p:cNvPr id="5" name="図 4"/>
          <p:cNvPicPr>
            <a:picLocks noChangeAspect="1"/>
          </p:cNvPicPr>
          <p:nvPr userDrawn="1"/>
        </p:nvPicPr>
        <p:blipFill rotWithShape="1">
          <a:blip r:embed="rId2" cstate="print">
            <a:lum bright="70000" contrast="-70000"/>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b="982"/>
          <a:stretch/>
        </p:blipFill>
        <p:spPr>
          <a:xfrm>
            <a:off x="1495261" y="1"/>
            <a:ext cx="7648739" cy="5143500"/>
          </a:xfrm>
          <a:prstGeom prst="rect">
            <a:avLst/>
          </a:prstGeom>
        </p:spPr>
      </p:pic>
      <p:sp>
        <p:nvSpPr>
          <p:cNvPr id="3" name="フッター プレースホルダー 2"/>
          <p:cNvSpPr>
            <a:spLocks noGrp="1"/>
          </p:cNvSpPr>
          <p:nvPr>
            <p:ph type="ftr" sz="quarter" idx="10"/>
          </p:nvPr>
        </p:nvSpPr>
        <p:spPr/>
        <p:txBody>
          <a:bodyPr/>
          <a:lstStyle/>
          <a:p>
            <a:r>
              <a:rPr lang="en-US" altLang="ja-JP" smtClean="0"/>
              <a:t>© K.K. Ashisuto</a:t>
            </a:r>
            <a:endParaRPr lang="ja-JP" altLang="en-US" dirty="0"/>
          </a:p>
        </p:txBody>
      </p:sp>
      <p:sp>
        <p:nvSpPr>
          <p:cNvPr id="4" name="スライド番号プレースホルダー 3"/>
          <p:cNvSpPr>
            <a:spLocks noGrp="1"/>
          </p:cNvSpPr>
          <p:nvPr>
            <p:ph type="sldNum" sz="quarter" idx="11"/>
          </p:nvPr>
        </p:nvSpPr>
        <p:spPr/>
        <p:txBody>
          <a:bodyPr/>
          <a:lstStyle/>
          <a:p>
            <a:fld id="{4B22246B-72CC-4AB3-AEF9-7F9B00475CC6}" type="slidenum">
              <a:rPr lang="ja-JP" altLang="en-US" smtClean="0"/>
              <a:pPr/>
              <a:t>‹#›</a:t>
            </a:fld>
            <a:endParaRPr lang="ja-JP" altLang="en-US" dirty="0"/>
          </a:p>
        </p:txBody>
      </p:sp>
      <p:cxnSp>
        <p:nvCxnSpPr>
          <p:cNvPr id="8" name="直線コネクタ 7"/>
          <p:cNvCxnSpPr/>
          <p:nvPr userDrawn="1"/>
        </p:nvCxnSpPr>
        <p:spPr>
          <a:xfrm>
            <a:off x="2933" y="2859782"/>
            <a:ext cx="6441275" cy="0"/>
          </a:xfrm>
          <a:prstGeom prst="line">
            <a:avLst/>
          </a:prstGeom>
          <a:ln w="222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9" name="タイトル 1"/>
          <p:cNvSpPr>
            <a:spLocks noGrp="1"/>
          </p:cNvSpPr>
          <p:nvPr>
            <p:ph type="ctrTitle" hasCustomPrompt="1"/>
          </p:nvPr>
        </p:nvSpPr>
        <p:spPr>
          <a:xfrm>
            <a:off x="115416" y="1864188"/>
            <a:ext cx="6328792" cy="918102"/>
          </a:xfrm>
        </p:spPr>
        <p:txBody>
          <a:bodyPr>
            <a:noAutofit/>
          </a:bodyPr>
          <a:lstStyle>
            <a:lvl1pPr algn="l">
              <a:defRPr sz="2000" b="0">
                <a:solidFill>
                  <a:schemeClr val="tx1">
                    <a:lumMod val="75000"/>
                    <a:lumOff val="25000"/>
                  </a:schemeClr>
                </a:solidFill>
              </a:defRPr>
            </a:lvl1pPr>
          </a:lstStyle>
          <a:p>
            <a:r>
              <a:rPr kumimoji="1" lang="ja-JP" altLang="en-US" dirty="0" smtClean="0"/>
              <a:t>章タイトル</a:t>
            </a:r>
            <a:endParaRPr kumimoji="1" lang="ja-JP" altLang="en-US" dirty="0"/>
          </a:p>
        </p:txBody>
      </p:sp>
      <p:sp>
        <p:nvSpPr>
          <p:cNvPr id="10" name="テキスト プレースホルダー 8"/>
          <p:cNvSpPr>
            <a:spLocks noGrp="1"/>
          </p:cNvSpPr>
          <p:nvPr>
            <p:ph type="body" sz="quarter" idx="12" hasCustomPrompt="1"/>
          </p:nvPr>
        </p:nvSpPr>
        <p:spPr>
          <a:xfrm>
            <a:off x="115416" y="3075806"/>
            <a:ext cx="6328792" cy="1440160"/>
          </a:xfrm>
        </p:spPr>
        <p:txBody>
          <a:bodyPr>
            <a:normAutofit/>
          </a:bodyPr>
          <a:lstStyle>
            <a:lvl1pPr marL="285750" indent="-285750">
              <a:buFont typeface="Arial" panose="020B0604020202020204" pitchFamily="34" charset="0"/>
              <a:buChar char="•"/>
              <a:defRPr sz="1800" b="1">
                <a:solidFill>
                  <a:schemeClr val="accent1"/>
                </a:solidFill>
              </a:defRPr>
            </a:lvl1pPr>
          </a:lstStyle>
          <a:p>
            <a:pPr lvl="0"/>
            <a:r>
              <a:rPr kumimoji="1" lang="ja-JP" altLang="en-US" dirty="0" smtClean="0"/>
              <a:t>章のアジェンダ</a:t>
            </a:r>
            <a:endParaRPr kumimoji="1" lang="ja-JP" altLang="en-US" dirty="0"/>
          </a:p>
        </p:txBody>
      </p:sp>
    </p:spTree>
    <p:extLst>
      <p:ext uri="{BB962C8B-B14F-4D97-AF65-F5344CB8AC3E}">
        <p14:creationId xmlns:p14="http://schemas.microsoft.com/office/powerpoint/2010/main" val="39434175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pic>
        <p:nvPicPr>
          <p:cNvPr id="5" name="図 4"/>
          <p:cNvPicPr>
            <a:picLocks noChangeAspect="1"/>
          </p:cNvPicPr>
          <p:nvPr userDrawn="1"/>
        </p:nvPicPr>
        <p:blipFill rotWithShape="1">
          <a:blip r:embed="rId2" cstate="print">
            <a:lum bright="70000" contrast="-70000"/>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b="982"/>
          <a:stretch/>
        </p:blipFill>
        <p:spPr>
          <a:xfrm>
            <a:off x="1495261" y="1"/>
            <a:ext cx="7648739" cy="5143500"/>
          </a:xfrm>
          <a:prstGeom prst="rect">
            <a:avLst/>
          </a:prstGeom>
        </p:spPr>
      </p:pic>
      <p:sp>
        <p:nvSpPr>
          <p:cNvPr id="3" name="フッター プレースホルダー 2"/>
          <p:cNvSpPr>
            <a:spLocks noGrp="1"/>
          </p:cNvSpPr>
          <p:nvPr>
            <p:ph type="ftr" sz="quarter" idx="10"/>
          </p:nvPr>
        </p:nvSpPr>
        <p:spPr/>
        <p:txBody>
          <a:bodyPr/>
          <a:lstStyle/>
          <a:p>
            <a:r>
              <a:rPr lang="en-US" altLang="ja-JP" smtClean="0"/>
              <a:t>© K.K. Ashisuto</a:t>
            </a:r>
            <a:endParaRPr lang="ja-JP" altLang="en-US" dirty="0"/>
          </a:p>
        </p:txBody>
      </p:sp>
      <p:sp>
        <p:nvSpPr>
          <p:cNvPr id="4" name="スライド番号プレースホルダー 3"/>
          <p:cNvSpPr>
            <a:spLocks noGrp="1"/>
          </p:cNvSpPr>
          <p:nvPr>
            <p:ph type="sldNum" sz="quarter" idx="11"/>
          </p:nvPr>
        </p:nvSpPr>
        <p:spPr/>
        <p:txBody>
          <a:bodyPr/>
          <a:lstStyle/>
          <a:p>
            <a:fld id="{4B22246B-72CC-4AB3-AEF9-7F9B00475CC6}" type="slidenum">
              <a:rPr lang="ja-JP" altLang="en-US" smtClean="0"/>
              <a:pPr/>
              <a:t>‹#›</a:t>
            </a:fld>
            <a:endParaRPr lang="ja-JP" altLang="en-US" dirty="0"/>
          </a:p>
        </p:txBody>
      </p:sp>
      <p:sp>
        <p:nvSpPr>
          <p:cNvPr id="9" name="タイトル 1"/>
          <p:cNvSpPr>
            <a:spLocks noGrp="1"/>
          </p:cNvSpPr>
          <p:nvPr>
            <p:ph type="ctrTitle" hasCustomPrompt="1"/>
          </p:nvPr>
        </p:nvSpPr>
        <p:spPr>
          <a:xfrm>
            <a:off x="115416" y="843558"/>
            <a:ext cx="6328792" cy="918102"/>
          </a:xfrm>
        </p:spPr>
        <p:txBody>
          <a:bodyPr>
            <a:noAutofit/>
          </a:bodyPr>
          <a:lstStyle>
            <a:lvl1pPr algn="l">
              <a:defRPr sz="2000" b="0">
                <a:solidFill>
                  <a:schemeClr val="tx1">
                    <a:lumMod val="75000"/>
                    <a:lumOff val="25000"/>
                  </a:schemeClr>
                </a:solidFill>
              </a:defRPr>
            </a:lvl1pPr>
          </a:lstStyle>
          <a:p>
            <a:r>
              <a:rPr kumimoji="1" lang="ja-JP" altLang="en-US" dirty="0" smtClean="0"/>
              <a:t>章タイトル</a:t>
            </a:r>
            <a:endParaRPr kumimoji="1" lang="ja-JP" altLang="en-US" dirty="0"/>
          </a:p>
        </p:txBody>
      </p:sp>
      <p:sp>
        <p:nvSpPr>
          <p:cNvPr id="10" name="テキスト プレースホルダー 8"/>
          <p:cNvSpPr>
            <a:spLocks noGrp="1"/>
          </p:cNvSpPr>
          <p:nvPr>
            <p:ph type="body" sz="quarter" idx="12" hasCustomPrompt="1"/>
          </p:nvPr>
        </p:nvSpPr>
        <p:spPr>
          <a:xfrm>
            <a:off x="115416" y="2283718"/>
            <a:ext cx="6328792" cy="1440160"/>
          </a:xfrm>
        </p:spPr>
        <p:txBody>
          <a:bodyPr>
            <a:normAutofit/>
          </a:bodyPr>
          <a:lstStyle>
            <a:lvl1pPr marL="285750" indent="-285750">
              <a:buFont typeface="Arial" panose="020B0604020202020204" pitchFamily="34" charset="0"/>
              <a:buChar char="•"/>
              <a:defRPr sz="1800" b="1">
                <a:solidFill>
                  <a:schemeClr val="accent1"/>
                </a:solidFill>
              </a:defRPr>
            </a:lvl1pPr>
          </a:lstStyle>
          <a:p>
            <a:pPr lvl="0"/>
            <a:r>
              <a:rPr kumimoji="1" lang="ja-JP" altLang="en-US" dirty="0" smtClean="0"/>
              <a:t>章のアジェンダ</a:t>
            </a:r>
            <a:endParaRPr kumimoji="1" lang="ja-JP" altLang="en-US" dirty="0"/>
          </a:p>
        </p:txBody>
      </p:sp>
      <p:cxnSp>
        <p:nvCxnSpPr>
          <p:cNvPr id="11" name="直線コネクタ 10"/>
          <p:cNvCxnSpPr/>
          <p:nvPr userDrawn="1"/>
        </p:nvCxnSpPr>
        <p:spPr>
          <a:xfrm>
            <a:off x="2933" y="1851670"/>
            <a:ext cx="6441275" cy="0"/>
          </a:xfrm>
          <a:prstGeom prst="line">
            <a:avLst/>
          </a:prstGeom>
          <a:ln w="22225">
            <a:solidFill>
              <a:schemeClr val="accent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3901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コンテンツ（平文）">
    <p:spTree>
      <p:nvGrpSpPr>
        <p:cNvPr id="1" name=""/>
        <p:cNvGrpSpPr/>
        <p:nvPr/>
      </p:nvGrpSpPr>
      <p:grpSpPr>
        <a:xfrm>
          <a:off x="0" y="0"/>
          <a:ext cx="0" cy="0"/>
          <a:chOff x="0" y="0"/>
          <a:chExt cx="0" cy="0"/>
        </a:xfrm>
      </p:grpSpPr>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1525841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コンテンツ（平文）操作">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2F3CB053-F4D1-45A0-9BC1-6558E31FC661}"/>
              </a:ext>
            </a:extLst>
          </p:cNvPr>
          <p:cNvSpPr>
            <a:spLocks/>
          </p:cNvSpPr>
          <p:nvPr userDrawn="1"/>
        </p:nvSpPr>
        <p:spPr bwMode="auto">
          <a:xfrm>
            <a:off x="7596336" y="15638"/>
            <a:ext cx="1548000" cy="1548000"/>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chemeClr val="accent6">
              <a:lumMod val="20000"/>
              <a:lumOff val="80000"/>
            </a:schemeClr>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ja-JP" altLang="en-US" b="1" dirty="0" smtClean="0">
                <a:solidFill>
                  <a:schemeClr val="tx1">
                    <a:lumMod val="75000"/>
                    <a:lumOff val="25000"/>
                  </a:schemeClr>
                </a:solidFill>
                <a:latin typeface="+mn-lt"/>
                <a:cs typeface="Teko Medium" panose="02000000000000000000" pitchFamily="2" charset="0"/>
              </a:rPr>
              <a:t>操作</a:t>
            </a:r>
            <a:endParaRPr lang="ja-JP" altLang="en-US" b="1" dirty="0">
              <a:solidFill>
                <a:schemeClr val="tx1">
                  <a:lumMod val="75000"/>
                  <a:lumOff val="25000"/>
                </a:schemeClr>
              </a:solidFill>
              <a:latin typeface="+mn-lt"/>
              <a:cs typeface="Teko Medium" panose="02000000000000000000" pitchFamily="2" charset="0"/>
            </a:endParaRPr>
          </a:p>
        </p:txBody>
      </p:sp>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6416" y="-20538"/>
            <a:ext cx="685268" cy="540000"/>
          </a:xfrm>
          <a:prstGeom prst="rect">
            <a:avLst/>
          </a:prstGeom>
        </p:spPr>
      </p:pic>
    </p:spTree>
    <p:extLst>
      <p:ext uri="{BB962C8B-B14F-4D97-AF65-F5344CB8AC3E}">
        <p14:creationId xmlns:p14="http://schemas.microsoft.com/office/powerpoint/2010/main" val="31727095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コンテンツ（平文）補足">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2F3CB053-F4D1-45A0-9BC1-6558E31FC661}"/>
              </a:ext>
            </a:extLst>
          </p:cNvPr>
          <p:cNvSpPr>
            <a:spLocks/>
          </p:cNvSpPr>
          <p:nvPr userDrawn="1"/>
        </p:nvSpPr>
        <p:spPr bwMode="auto">
          <a:xfrm>
            <a:off x="7596336" y="15638"/>
            <a:ext cx="1548000" cy="1548000"/>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chemeClr val="accent5">
              <a:lumMod val="20000"/>
              <a:lumOff val="80000"/>
            </a:schemeClr>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ja-JP" altLang="en-US" b="1" dirty="0" smtClean="0">
                <a:solidFill>
                  <a:schemeClr val="tx1">
                    <a:lumMod val="75000"/>
                    <a:lumOff val="25000"/>
                  </a:schemeClr>
                </a:solidFill>
                <a:latin typeface="+mn-lt"/>
                <a:cs typeface="Teko Medium" panose="02000000000000000000" pitchFamily="2" charset="0"/>
              </a:rPr>
              <a:t>補足</a:t>
            </a:r>
            <a:endParaRPr lang="ja-JP" altLang="en-US" b="1" dirty="0">
              <a:solidFill>
                <a:schemeClr val="tx1">
                  <a:lumMod val="75000"/>
                  <a:lumOff val="25000"/>
                </a:schemeClr>
              </a:solidFill>
              <a:latin typeface="+mn-lt"/>
              <a:cs typeface="Teko Medium" panose="02000000000000000000" pitchFamily="2" charset="0"/>
            </a:endParaRPr>
          </a:p>
        </p:txBody>
      </p:sp>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r>
              <a:rPr lang="en-US" altLang="ja-JP" smtClean="0"/>
              <a:t>© K.K. Ashisuto</a:t>
            </a:r>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10" name="図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2496" y="-20538"/>
            <a:ext cx="684000" cy="537765"/>
          </a:xfrm>
          <a:prstGeom prst="rect">
            <a:avLst/>
          </a:prstGeom>
        </p:spPr>
      </p:pic>
    </p:spTree>
    <p:extLst>
      <p:ext uri="{BB962C8B-B14F-4D97-AF65-F5344CB8AC3E}">
        <p14:creationId xmlns:p14="http://schemas.microsoft.com/office/powerpoint/2010/main" val="32071503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215516" y="915566"/>
            <a:ext cx="8712968" cy="3816424"/>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75000"/>
                    <a:lumOff val="25000"/>
                  </a:schemeClr>
                </a:solidFill>
                <a:latin typeface="+mn-lt"/>
              </a:defRPr>
            </a:lvl1pPr>
          </a:lstStyle>
          <a:p>
            <a:r>
              <a:rPr lang="en-US" altLang="ja-JP" smtClean="0"/>
              <a:t>© K.K. Ashisuto</a:t>
            </a:r>
            <a:endParaRPr lang="ja-JP" altLang="en-US" dirty="0"/>
          </a:p>
        </p:txBody>
      </p:sp>
      <p:sp>
        <p:nvSpPr>
          <p:cNvPr id="12"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75000"/>
                    <a:lumOff val="2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1359717990"/>
      </p:ext>
    </p:extLst>
  </p:cSld>
  <p:clrMap bg1="lt1" tx1="dk1" bg2="lt2" tx2="dk2" accent1="accent1" accent2="accent2" accent3="accent3" accent4="accent4" accent5="accent5" accent6="accent6" hlink="hlink" folHlink="folHlink"/>
  <p:sldLayoutIdLst>
    <p:sldLayoutId id="2147483665" r:id="rId1"/>
    <p:sldLayoutId id="2147483660" r:id="rId2"/>
    <p:sldLayoutId id="2147483664" r:id="rId3"/>
    <p:sldLayoutId id="2147483666" r:id="rId4"/>
    <p:sldLayoutId id="2147483673" r:id="rId5"/>
    <p:sldLayoutId id="2147483675" r:id="rId6"/>
    <p:sldLayoutId id="2147483657" r:id="rId7"/>
    <p:sldLayoutId id="2147483669" r:id="rId8"/>
    <p:sldLayoutId id="2147483670" r:id="rId9"/>
    <p:sldLayoutId id="2147483674" r:id="rId10"/>
    <p:sldLayoutId id="2147483661" r:id="rId11"/>
    <p:sldLayoutId id="2147483667" r:id="rId12"/>
    <p:sldLayoutId id="2147483668" r:id="rId13"/>
    <p:sldLayoutId id="2147483671" r:id="rId14"/>
    <p:sldLayoutId id="2147483678" r:id="rId15"/>
    <p:sldLayoutId id="2147483672" r:id="rId16"/>
    <p:sldLayoutId id="2147483677" r:id="rId17"/>
    <p:sldLayoutId id="2147483656" r:id="rId18"/>
    <p:sldLayoutId id="2147483676" r:id="rId19"/>
    <p:sldLayoutId id="2147483679" r:id="rId20"/>
    <p:sldLayoutId id="2147483680" r:id="rId21"/>
  </p:sldLayoutIdLst>
  <p:timing>
    <p:tnLst>
      <p:par>
        <p:cTn id="1" dur="indefinite" restart="never" nodeType="tmRoot"/>
      </p:par>
    </p:tnLst>
  </p:timing>
  <p:hf hdr="0" dt="0"/>
  <p:txStyles>
    <p:title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p:titleStyle>
    <p:bodyStyle>
      <a:lvl1pPr marL="0" indent="0" algn="l" defTabSz="914400" rtl="0" eaLnBrk="1" latinLnBrk="0" hangingPunct="1">
        <a:spcBef>
          <a:spcPct val="20000"/>
        </a:spcBef>
        <a:buClr>
          <a:srgbClr val="007BBB"/>
        </a:buClr>
        <a:buFont typeface="Wingdings" panose="05000000000000000000" pitchFamily="2" charset="2"/>
        <a:buNone/>
        <a:defRPr kumimoji="1" sz="1400" kern="1200">
          <a:solidFill>
            <a:schemeClr val="tx1">
              <a:lumMod val="75000"/>
              <a:lumOff val="25000"/>
            </a:schemeClr>
          </a:solidFill>
          <a:latin typeface="+mn-lt"/>
          <a:ea typeface="+mn-ea"/>
          <a:cs typeface="+mn-cs"/>
        </a:defRPr>
      </a:lvl1pPr>
      <a:lvl2pPr marL="457200" indent="0" algn="l" defTabSz="914400" rtl="0" eaLnBrk="1" latinLnBrk="0" hangingPunct="1">
        <a:spcBef>
          <a:spcPct val="20000"/>
        </a:spcBef>
        <a:buClr>
          <a:srgbClr val="007BBB"/>
        </a:buClr>
        <a:buFont typeface="Wingdings" panose="05000000000000000000" pitchFamily="2" charset="2"/>
        <a:buNone/>
        <a:defRPr kumimoji="1" sz="1200"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buClr>
          <a:srgbClr val="007BBB"/>
        </a:buClr>
        <a:buFont typeface="Wingdings" panose="05000000000000000000" pitchFamily="2" charset="2"/>
        <a:buNone/>
        <a:defRPr kumimoji="1" sz="1100"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9.png"/><Relationship Id="rId3" Type="http://schemas.openxmlformats.org/officeDocument/2006/relationships/image" Target="../media/image41.png"/><Relationship Id="rId7" Type="http://schemas.openxmlformats.org/officeDocument/2006/relationships/image" Target="../media/image44.png"/><Relationship Id="rId12" Type="http://schemas.openxmlformats.org/officeDocument/2006/relationships/image" Target="../media/image48.png"/><Relationship Id="rId17" Type="http://schemas.openxmlformats.org/officeDocument/2006/relationships/image" Target="../media/image26.png"/><Relationship Id="rId2" Type="http://schemas.openxmlformats.org/officeDocument/2006/relationships/notesSlide" Target="../notesSlides/notesSlide3.xml"/><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7.png"/><Relationship Id="rId5" Type="http://schemas.openxmlformats.org/officeDocument/2006/relationships/image" Target="../media/image11.png"/><Relationship Id="rId15" Type="http://schemas.openxmlformats.org/officeDocument/2006/relationships/image" Target="../media/image51.png"/><Relationship Id="rId10" Type="http://schemas.openxmlformats.org/officeDocument/2006/relationships/image" Target="../media/image38.png"/><Relationship Id="rId4" Type="http://schemas.openxmlformats.org/officeDocument/2006/relationships/image" Target="../media/image42.png"/><Relationship Id="rId9" Type="http://schemas.openxmlformats.org/officeDocument/2006/relationships/image" Target="../media/image46.png"/><Relationship Id="rId14" Type="http://schemas.openxmlformats.org/officeDocument/2006/relationships/image" Target="../media/image5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png"/><Relationship Id="rId1" Type="http://schemas.openxmlformats.org/officeDocument/2006/relationships/slideLayout" Target="../slideLayouts/slideLayout11.xml"/><Relationship Id="rId5" Type="http://schemas.openxmlformats.org/officeDocument/2006/relationships/image" Target="../media/image64.JPG"/><Relationship Id="rId4" Type="http://schemas.openxmlformats.org/officeDocument/2006/relationships/image" Target="../media/image63.JPG"/></Relationships>
</file>

<file path=ppt/slides/_rels/slide24.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png"/><Relationship Id="rId1" Type="http://schemas.openxmlformats.org/officeDocument/2006/relationships/slideLayout" Target="../slideLayouts/slideLayout11.xml"/><Relationship Id="rId5" Type="http://schemas.openxmlformats.org/officeDocument/2006/relationships/image" Target="../media/image66.JPG"/><Relationship Id="rId4" Type="http://schemas.openxmlformats.org/officeDocument/2006/relationships/image" Target="../media/image65.JPG"/></Relationships>
</file>

<file path=ppt/slides/_rels/slide25.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7.JPG"/><Relationship Id="rId1" Type="http://schemas.openxmlformats.org/officeDocument/2006/relationships/slideLayout" Target="../slideLayouts/slideLayout11.xml"/><Relationship Id="rId4" Type="http://schemas.openxmlformats.org/officeDocument/2006/relationships/image" Target="../media/image68.JPG"/></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G"/><Relationship Id="rId1" Type="http://schemas.openxmlformats.org/officeDocument/2006/relationships/slideLayout" Target="../slideLayouts/slideLayout11.xml"/><Relationship Id="rId5" Type="http://schemas.openxmlformats.org/officeDocument/2006/relationships/image" Target="../media/image74.jpeg"/><Relationship Id="rId4" Type="http://schemas.openxmlformats.org/officeDocument/2006/relationships/image" Target="../media/image7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1.xml"/><Relationship Id="rId4" Type="http://schemas.microsoft.com/office/2007/relationships/hdphoto" Target="../media/hdphoto7.wdp"/></Relationships>
</file>

<file path=ppt/slides/_rels/slide3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microsoft.com/office/2007/relationships/hdphoto" Target="../media/hdphoto3.wdp"/><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3.pn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2.png"/><Relationship Id="rId32" Type="http://schemas.microsoft.com/office/2007/relationships/hdphoto" Target="../media/hdphoto6.wdp"/><Relationship Id="rId5" Type="http://schemas.openxmlformats.org/officeDocument/2006/relationships/image" Target="../media/image14.png"/><Relationship Id="rId15" Type="http://schemas.openxmlformats.org/officeDocument/2006/relationships/image" Target="../media/image24.png"/><Relationship Id="rId23" Type="http://schemas.microsoft.com/office/2007/relationships/hdphoto" Target="../media/hdphoto2.wdp"/><Relationship Id="rId28" Type="http://schemas.microsoft.com/office/2007/relationships/hdphoto" Target="../media/hdphoto4.wdp"/><Relationship Id="rId10" Type="http://schemas.openxmlformats.org/officeDocument/2006/relationships/image" Target="../media/image19.png"/><Relationship Id="rId19" Type="http://schemas.openxmlformats.org/officeDocument/2006/relationships/image" Target="../media/image28.png"/><Relationship Id="rId31" Type="http://schemas.openxmlformats.org/officeDocument/2006/relationships/image" Target="../media/image36.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4.png"/><Relationship Id="rId30"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1"/>
          </p:nvPr>
        </p:nvSpPr>
        <p:spPr/>
        <p:txBody>
          <a:bodyPr/>
          <a:lstStyle/>
          <a:p>
            <a:r>
              <a:rPr lang="ja-JP" altLang="en-US"/>
              <a:t>株式会社</a:t>
            </a:r>
            <a:r>
              <a:rPr lang="ja-JP" altLang="en-US" smtClean="0"/>
              <a:t>アシスト</a:t>
            </a:r>
            <a:endParaRPr lang="ja-JP" altLang="en-US"/>
          </a:p>
        </p:txBody>
      </p:sp>
      <p:sp>
        <p:nvSpPr>
          <p:cNvPr id="4" name="タイトル 3"/>
          <p:cNvSpPr>
            <a:spLocks noGrp="1"/>
          </p:cNvSpPr>
          <p:nvPr>
            <p:ph type="title"/>
          </p:nvPr>
        </p:nvSpPr>
        <p:spPr/>
        <p:txBody>
          <a:bodyPr/>
          <a:lstStyle/>
          <a:p>
            <a:r>
              <a:rPr lang="ja-JP" altLang="en-US"/>
              <a:t>レポート配信機能の</a:t>
            </a:r>
            <a:r>
              <a:rPr lang="ja-JP" altLang="en-US" smtClean="0"/>
              <a:t>設定</a:t>
            </a:r>
            <a:r>
              <a:rPr lang="ja-JP" altLang="en-US"/>
              <a:t>・</a:t>
            </a:r>
            <a:r>
              <a:rPr lang="ja-JP" altLang="en-US" smtClean="0"/>
              <a:t>管理</a:t>
            </a:r>
            <a:endParaRPr lang="en-US"/>
          </a:p>
        </p:txBody>
      </p:sp>
      <p:sp>
        <p:nvSpPr>
          <p:cNvPr id="3" name="スライド番号プレースホルダー 2"/>
          <p:cNvSpPr>
            <a:spLocks noGrp="1"/>
          </p:cNvSpPr>
          <p:nvPr>
            <p:ph type="sldNum" sz="quarter" idx="4294967295"/>
          </p:nvPr>
        </p:nvSpPr>
        <p:spPr>
          <a:xfrm>
            <a:off x="8594725" y="4818063"/>
            <a:ext cx="549275" cy="274637"/>
          </a:xfrm>
        </p:spPr>
        <p:txBody>
          <a:bodyPr/>
          <a:lstStyle/>
          <a:p>
            <a:fld id="{4B22246B-72CC-4AB3-AEF9-7F9B00475CC6}" type="slidenum">
              <a:rPr lang="ja-JP" altLang="en-US" smtClean="0"/>
              <a:pPr/>
              <a:t>1</a:t>
            </a:fld>
            <a:endParaRPr lang="ja-JP" altLang="en-US" dirty="0"/>
          </a:p>
        </p:txBody>
      </p:sp>
    </p:spTree>
    <p:extLst>
      <p:ext uri="{BB962C8B-B14F-4D97-AF65-F5344CB8AC3E}">
        <p14:creationId xmlns:p14="http://schemas.microsoft.com/office/powerpoint/2010/main" val="228674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77" name="Google Shape;198;p10"/>
          <p:cNvSpPr/>
          <p:nvPr/>
        </p:nvSpPr>
        <p:spPr>
          <a:xfrm>
            <a:off x="5895743" y="1683074"/>
            <a:ext cx="1636543" cy="3098821"/>
          </a:xfrm>
          <a:prstGeom prst="rect">
            <a:avLst/>
          </a:prstGeom>
          <a:solidFill>
            <a:schemeClr val="accent3">
              <a:lumMod val="20000"/>
              <a:lumOff val="80000"/>
            </a:schemeClr>
          </a:solidFill>
          <a:ln>
            <a:noFill/>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
        <p:nvSpPr>
          <p:cNvPr id="76" name="Google Shape;198;p10"/>
          <p:cNvSpPr/>
          <p:nvPr/>
        </p:nvSpPr>
        <p:spPr>
          <a:xfrm>
            <a:off x="4277619" y="3977535"/>
            <a:ext cx="1535566" cy="804360"/>
          </a:xfrm>
          <a:prstGeom prst="rect">
            <a:avLst/>
          </a:prstGeom>
          <a:solidFill>
            <a:schemeClr val="accent1">
              <a:lumMod val="20000"/>
              <a:lumOff val="80000"/>
            </a:schemeClr>
          </a:solidFill>
          <a:ln>
            <a:noFill/>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
        <p:nvSpPr>
          <p:cNvPr id="198" name="Google Shape;198;p10"/>
          <p:cNvSpPr/>
          <p:nvPr/>
        </p:nvSpPr>
        <p:spPr>
          <a:xfrm>
            <a:off x="4263256" y="1683074"/>
            <a:ext cx="1549929" cy="1890000"/>
          </a:xfrm>
          <a:prstGeom prst="rect">
            <a:avLst/>
          </a:prstGeom>
          <a:solidFill>
            <a:srgbClr val="DAEEF3"/>
          </a:solidFill>
          <a:ln>
            <a:noFill/>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
        <p:nvSpPr>
          <p:cNvPr id="199" name="Google Shape;199;p10"/>
          <p:cNvSpPr/>
          <p:nvPr/>
        </p:nvSpPr>
        <p:spPr>
          <a:xfrm>
            <a:off x="298081" y="3542282"/>
            <a:ext cx="3738609" cy="1261716"/>
          </a:xfrm>
          <a:prstGeom prst="rect">
            <a:avLst/>
          </a:prstGeom>
          <a:solidFill>
            <a:srgbClr val="FDE9D8"/>
          </a:solidFill>
          <a:ln>
            <a:noFill/>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
        <p:nvSpPr>
          <p:cNvPr id="200" name="Google Shape;200;p10"/>
          <p:cNvSpPr txBox="1">
            <a:spLocks noGrp="1"/>
          </p:cNvSpPr>
          <p:nvPr>
            <p:ph type="title"/>
          </p:nvPr>
        </p:nvSpPr>
        <p:spPr/>
        <p:txBody>
          <a:bodyPr/>
          <a:lstStyle/>
          <a:p>
            <a:pPr lvl="0"/>
            <a:r>
              <a:rPr lang="ja-JP" altLang="en-US" smtClean="0"/>
              <a:t>スケジュールジョブの主な機能</a:t>
            </a:r>
            <a:endParaRPr lang="ja-JP" altLang="en-US"/>
          </a:p>
        </p:txBody>
      </p:sp>
      <p:sp>
        <p:nvSpPr>
          <p:cNvPr id="3" name="コンテンツ プレースホルダー 2"/>
          <p:cNvSpPr>
            <a:spLocks noGrp="1"/>
          </p:cNvSpPr>
          <p:nvPr>
            <p:ph sz="quarter" idx="13"/>
          </p:nvPr>
        </p:nvSpPr>
        <p:spPr/>
        <p:txBody>
          <a:bodyPr/>
          <a:lstStyle/>
          <a:p>
            <a:r>
              <a:rPr lang="ja-JP" altLang="en-US"/>
              <a:t>特定のタイミングで取得した情報を配信・蓄積・共有します</a:t>
            </a:r>
          </a:p>
          <a:p>
            <a:endParaRPr lang="en-US"/>
          </a:p>
        </p:txBody>
      </p:sp>
      <p:cxnSp>
        <p:nvCxnSpPr>
          <p:cNvPr id="202" name="Google Shape;202;p10"/>
          <p:cNvCxnSpPr/>
          <p:nvPr/>
        </p:nvCxnSpPr>
        <p:spPr>
          <a:xfrm>
            <a:off x="2257506" y="2342757"/>
            <a:ext cx="1971502" cy="0"/>
          </a:xfrm>
          <a:prstGeom prst="straightConnector1">
            <a:avLst/>
          </a:prstGeom>
          <a:noFill/>
          <a:ln w="19050" cap="flat" cmpd="sng">
            <a:solidFill>
              <a:srgbClr val="6699CC"/>
            </a:solidFill>
            <a:prstDash val="dot"/>
            <a:round/>
            <a:headEnd type="none" w="sm" len="sm"/>
            <a:tailEnd type="none" w="sm" len="sm"/>
          </a:ln>
        </p:spPr>
      </p:cxnSp>
      <p:sp>
        <p:nvSpPr>
          <p:cNvPr id="203" name="Google Shape;203;p10"/>
          <p:cNvSpPr/>
          <p:nvPr/>
        </p:nvSpPr>
        <p:spPr>
          <a:xfrm>
            <a:off x="314022" y="1347614"/>
            <a:ext cx="1908000" cy="285557"/>
          </a:xfrm>
          <a:prstGeom prst="roundRect">
            <a:avLst>
              <a:gd name="adj" fmla="val 3400"/>
            </a:avLst>
          </a:prstGeom>
          <a:solidFill>
            <a:srgbClr val="7F7F7F"/>
          </a:solidFill>
          <a:ln>
            <a:noFill/>
          </a:ln>
        </p:spPr>
        <p:txBody>
          <a:bodyPr spcFirstLastPara="1" wrap="square" lIns="91425" tIns="72000" rIns="91425" bIns="45700" anchor="ctr" anchorCtr="0">
            <a:noAutofit/>
          </a:bodyPr>
          <a:lstStyle/>
          <a:p>
            <a:pPr marL="0" marR="0" lvl="0" indent="0" algn="ctr" rtl="0">
              <a:lnSpc>
                <a:spcPct val="90000"/>
              </a:lnSpc>
              <a:spcBef>
                <a:spcPts val="0"/>
              </a:spcBef>
              <a:spcAft>
                <a:spcPts val="0"/>
              </a:spcAft>
              <a:buClr>
                <a:srgbClr val="000000"/>
              </a:buClr>
              <a:buSzPts val="1100"/>
              <a:buFont typeface="Times New Roman"/>
              <a:buNone/>
            </a:pPr>
            <a:r>
              <a:rPr lang="ja-JP" sz="1100" b="1" i="0" u="none" strike="noStrike" cap="none">
                <a:solidFill>
                  <a:schemeClr val="lt1"/>
                </a:solidFill>
                <a:cs typeface="Meiryo"/>
                <a:sym typeface="Meiryo"/>
              </a:rPr>
              <a:t>抽出データ・レコード</a:t>
            </a:r>
            <a:endParaRPr sz="1400" b="0" i="0" u="none" strike="noStrike" cap="none">
              <a:solidFill>
                <a:srgbClr val="000000"/>
              </a:solidFill>
              <a:cs typeface="Arial"/>
              <a:sym typeface="Arial"/>
            </a:endParaRPr>
          </a:p>
        </p:txBody>
      </p:sp>
      <p:sp>
        <p:nvSpPr>
          <p:cNvPr id="204" name="Google Shape;204;p10"/>
          <p:cNvSpPr/>
          <p:nvPr/>
        </p:nvSpPr>
        <p:spPr>
          <a:xfrm>
            <a:off x="7629896" y="1347614"/>
            <a:ext cx="892306" cy="285557"/>
          </a:xfrm>
          <a:prstGeom prst="roundRect">
            <a:avLst>
              <a:gd name="adj" fmla="val 3400"/>
            </a:avLst>
          </a:prstGeom>
          <a:solidFill>
            <a:srgbClr val="7F7F7F"/>
          </a:solidFill>
          <a:ln>
            <a:noFill/>
          </a:ln>
        </p:spPr>
        <p:txBody>
          <a:bodyPr spcFirstLastPara="1" wrap="square" lIns="91425" tIns="72000" rIns="91425" bIns="45700" anchor="ctr" anchorCtr="0">
            <a:noAutofit/>
          </a:bodyPr>
          <a:lstStyle/>
          <a:p>
            <a:pPr marL="0" marR="0" lvl="0" indent="0" algn="ctr" rtl="0">
              <a:lnSpc>
                <a:spcPct val="90000"/>
              </a:lnSpc>
              <a:spcBef>
                <a:spcPts val="0"/>
              </a:spcBef>
              <a:spcAft>
                <a:spcPts val="0"/>
              </a:spcAft>
              <a:buClr>
                <a:srgbClr val="000000"/>
              </a:buClr>
              <a:buSzPts val="1100"/>
              <a:buFont typeface="Times New Roman"/>
              <a:buNone/>
            </a:pPr>
            <a:r>
              <a:rPr lang="ja-JP" sz="1100" b="1" i="0" u="none" strike="noStrike" cap="none" dirty="0" smtClean="0">
                <a:solidFill>
                  <a:schemeClr val="lt1"/>
                </a:solidFill>
                <a:cs typeface="Meiryo"/>
                <a:sym typeface="Meiryo"/>
              </a:rPr>
              <a:t>ユーザ</a:t>
            </a:r>
            <a:r>
              <a:rPr lang="ja-JP" altLang="en-US" sz="1100" b="1" i="0" u="none" strike="noStrike" cap="none" dirty="0" smtClean="0">
                <a:solidFill>
                  <a:schemeClr val="lt1"/>
                </a:solidFill>
                <a:cs typeface="Meiryo"/>
                <a:sym typeface="Meiryo"/>
              </a:rPr>
              <a:t>ー</a:t>
            </a:r>
            <a:endParaRPr sz="1400" b="0" i="0" u="none" strike="noStrike" cap="none" dirty="0">
              <a:solidFill>
                <a:srgbClr val="000000"/>
              </a:solidFill>
              <a:cs typeface="Arial"/>
              <a:sym typeface="Arial"/>
            </a:endParaRPr>
          </a:p>
        </p:txBody>
      </p:sp>
      <p:sp>
        <p:nvSpPr>
          <p:cNvPr id="205" name="Google Shape;205;p10"/>
          <p:cNvSpPr/>
          <p:nvPr/>
        </p:nvSpPr>
        <p:spPr>
          <a:xfrm>
            <a:off x="4268314" y="1347614"/>
            <a:ext cx="1547952" cy="285557"/>
          </a:xfrm>
          <a:prstGeom prst="roundRect">
            <a:avLst>
              <a:gd name="adj" fmla="val 3400"/>
            </a:avLst>
          </a:prstGeom>
          <a:solidFill>
            <a:srgbClr val="7F7F7F"/>
          </a:solidFill>
          <a:ln>
            <a:noFill/>
          </a:ln>
        </p:spPr>
        <p:txBody>
          <a:bodyPr spcFirstLastPara="1" wrap="square" lIns="91425" tIns="72000" rIns="91425" bIns="45700" anchor="ctr" anchorCtr="0">
            <a:noAutofit/>
          </a:bodyPr>
          <a:lstStyle/>
          <a:p>
            <a:pPr marL="0" marR="0" lvl="0" indent="0" algn="ctr" rtl="0">
              <a:lnSpc>
                <a:spcPct val="90000"/>
              </a:lnSpc>
              <a:spcBef>
                <a:spcPts val="0"/>
              </a:spcBef>
              <a:spcAft>
                <a:spcPts val="0"/>
              </a:spcAft>
              <a:buClr>
                <a:srgbClr val="000000"/>
              </a:buClr>
              <a:buSzPts val="1100"/>
              <a:buFont typeface="Times New Roman"/>
              <a:buNone/>
            </a:pPr>
            <a:r>
              <a:rPr lang="ja-JP" sz="1100" b="1" i="0" u="none" strike="noStrike" cap="none" smtClean="0">
                <a:solidFill>
                  <a:schemeClr val="lt1"/>
                </a:solidFill>
                <a:cs typeface="Meiryo"/>
                <a:sym typeface="Meiryo"/>
              </a:rPr>
              <a:t>配信</a:t>
            </a:r>
            <a:r>
              <a:rPr lang="ja-JP" altLang="en-US" sz="1100" b="1" i="0" u="none" strike="noStrike" cap="none" smtClean="0">
                <a:solidFill>
                  <a:schemeClr val="lt1"/>
                </a:solidFill>
                <a:cs typeface="Meiryo"/>
                <a:sym typeface="Meiryo"/>
              </a:rPr>
              <a:t>方法</a:t>
            </a:r>
            <a:endParaRPr sz="1400" b="0" i="0" u="none" strike="noStrike" cap="none">
              <a:solidFill>
                <a:srgbClr val="000000"/>
              </a:solidFill>
              <a:cs typeface="Arial"/>
              <a:sym typeface="Arial"/>
            </a:endParaRPr>
          </a:p>
        </p:txBody>
      </p:sp>
      <p:grpSp>
        <p:nvGrpSpPr>
          <p:cNvPr id="206" name="Google Shape;206;p10"/>
          <p:cNvGrpSpPr/>
          <p:nvPr/>
        </p:nvGrpSpPr>
        <p:grpSpPr>
          <a:xfrm>
            <a:off x="2761562" y="1931662"/>
            <a:ext cx="893126" cy="856112"/>
            <a:chOff x="3074437" y="2627819"/>
            <a:chExt cx="1296829" cy="1243083"/>
          </a:xfrm>
        </p:grpSpPr>
        <p:sp>
          <p:nvSpPr>
            <p:cNvPr id="207" name="Google Shape;207;p10"/>
            <p:cNvSpPr/>
            <p:nvPr/>
          </p:nvSpPr>
          <p:spPr>
            <a:xfrm>
              <a:off x="3074437" y="2627819"/>
              <a:ext cx="1296829" cy="1243083"/>
            </a:xfrm>
            <a:prstGeom prst="flowChartConnector">
              <a:avLst/>
            </a:prstGeom>
            <a:solidFill>
              <a:schemeClr val="lt1"/>
            </a:solidFill>
            <a:ln w="25400" cap="flat" cmpd="sng">
              <a:solidFill>
                <a:srgbClr val="6699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cs typeface="Meiryo"/>
                <a:sym typeface="Meiryo"/>
              </a:endParaRPr>
            </a:p>
          </p:txBody>
        </p:sp>
        <p:pic>
          <p:nvPicPr>
            <p:cNvPr id="208" name="Google Shape;208;p10"/>
            <p:cNvPicPr preferRelativeResize="0"/>
            <p:nvPr/>
          </p:nvPicPr>
          <p:blipFill rotWithShape="1">
            <a:blip r:embed="rId3">
              <a:alphaModFix/>
            </a:blip>
            <a:srcRect/>
            <a:stretch/>
          </p:blipFill>
          <p:spPr>
            <a:xfrm>
              <a:off x="3363499" y="2822602"/>
              <a:ext cx="718704" cy="701387"/>
            </a:xfrm>
            <a:prstGeom prst="rect">
              <a:avLst/>
            </a:prstGeom>
            <a:noFill/>
            <a:ln>
              <a:noFill/>
            </a:ln>
          </p:spPr>
        </p:pic>
        <p:pic>
          <p:nvPicPr>
            <p:cNvPr id="209" name="Google Shape;209;p10" descr="WebFocus"/>
            <p:cNvPicPr preferRelativeResize="0"/>
            <p:nvPr/>
          </p:nvPicPr>
          <p:blipFill rotWithShape="1">
            <a:blip r:embed="rId4">
              <a:alphaModFix/>
            </a:blip>
            <a:srcRect/>
            <a:stretch/>
          </p:blipFill>
          <p:spPr>
            <a:xfrm>
              <a:off x="3332252" y="3538256"/>
              <a:ext cx="781198" cy="106832"/>
            </a:xfrm>
            <a:prstGeom prst="rect">
              <a:avLst/>
            </a:prstGeom>
            <a:noFill/>
            <a:ln>
              <a:noFill/>
            </a:ln>
          </p:spPr>
        </p:pic>
      </p:grpSp>
      <p:sp>
        <p:nvSpPr>
          <p:cNvPr id="210" name="Google Shape;210;p10"/>
          <p:cNvSpPr/>
          <p:nvPr/>
        </p:nvSpPr>
        <p:spPr>
          <a:xfrm>
            <a:off x="1101102" y="1795345"/>
            <a:ext cx="434367" cy="416365"/>
          </a:xfrm>
          <a:prstGeom prst="flowChartConnector">
            <a:avLst/>
          </a:prstGeom>
          <a:solidFill>
            <a:srgbClr val="6699C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ja-JP" sz="800" b="1" i="0" u="none" strike="noStrike" cap="none">
                <a:solidFill>
                  <a:schemeClr val="lt1"/>
                </a:solidFill>
                <a:cs typeface="Meiryo"/>
                <a:sym typeface="Meiryo"/>
              </a:rPr>
              <a:t>RDB</a:t>
            </a:r>
            <a:endParaRPr sz="800" b="1" i="0" u="none" strike="noStrike" cap="none">
              <a:solidFill>
                <a:schemeClr val="lt1"/>
              </a:solidFill>
              <a:cs typeface="Meiryo"/>
              <a:sym typeface="Meiryo"/>
            </a:endParaRPr>
          </a:p>
        </p:txBody>
      </p:sp>
      <p:sp>
        <p:nvSpPr>
          <p:cNvPr id="211" name="Google Shape;211;p10"/>
          <p:cNvSpPr/>
          <p:nvPr/>
        </p:nvSpPr>
        <p:spPr>
          <a:xfrm>
            <a:off x="2113490" y="1694757"/>
            <a:ext cx="113381" cy="1296000"/>
          </a:xfrm>
          <a:prstGeom prst="rightBracket">
            <a:avLst>
              <a:gd name="adj" fmla="val 8333"/>
            </a:avLst>
          </a:prstGeom>
          <a:noFill/>
          <a:ln w="19050" cap="flat" cmpd="sng">
            <a:solidFill>
              <a:srgbClr val="6699CC"/>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cs typeface="Meiryo"/>
              <a:sym typeface="Meiryo"/>
            </a:endParaRPr>
          </a:p>
        </p:txBody>
      </p:sp>
      <p:sp>
        <p:nvSpPr>
          <p:cNvPr id="212" name="Google Shape;212;p10"/>
          <p:cNvSpPr/>
          <p:nvPr/>
        </p:nvSpPr>
        <p:spPr>
          <a:xfrm>
            <a:off x="8529171" y="1707654"/>
            <a:ext cx="62408" cy="3037233"/>
          </a:xfrm>
          <a:prstGeom prst="rightBracket">
            <a:avLst>
              <a:gd name="adj" fmla="val 8333"/>
            </a:avLst>
          </a:prstGeom>
          <a:noFill/>
          <a:ln w="19050" cap="flat" cmpd="sng">
            <a:solidFill>
              <a:srgbClr val="6699CC"/>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cs typeface="Meiryo"/>
              <a:sym typeface="Meiryo"/>
            </a:endParaRPr>
          </a:p>
        </p:txBody>
      </p:sp>
      <p:sp>
        <p:nvSpPr>
          <p:cNvPr id="213" name="Google Shape;213;p10"/>
          <p:cNvSpPr/>
          <p:nvPr/>
        </p:nvSpPr>
        <p:spPr>
          <a:xfrm flipH="1">
            <a:off x="314022" y="1694757"/>
            <a:ext cx="113381" cy="1296000"/>
          </a:xfrm>
          <a:prstGeom prst="rightBracket">
            <a:avLst>
              <a:gd name="adj" fmla="val 8333"/>
            </a:avLst>
          </a:prstGeom>
          <a:noFill/>
          <a:ln w="19050" cap="flat" cmpd="sng">
            <a:solidFill>
              <a:srgbClr val="6699CC"/>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cs typeface="Meiryo"/>
              <a:sym typeface="Meiryo"/>
            </a:endParaRPr>
          </a:p>
        </p:txBody>
      </p:sp>
      <p:sp>
        <p:nvSpPr>
          <p:cNvPr id="217" name="Google Shape;217;p10"/>
          <p:cNvSpPr txBox="1"/>
          <p:nvPr/>
        </p:nvSpPr>
        <p:spPr>
          <a:xfrm>
            <a:off x="401682" y="3807280"/>
            <a:ext cx="991728"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rgbClr val="6699CC"/>
                </a:solidFill>
                <a:cs typeface="Meiryo"/>
                <a:sym typeface="Meiryo"/>
              </a:rPr>
              <a:t>管理者・開発者</a:t>
            </a:r>
            <a:endParaRPr sz="900" b="1" i="0" u="none" strike="noStrike" cap="none">
              <a:solidFill>
                <a:srgbClr val="6699CC"/>
              </a:solidFill>
              <a:cs typeface="Meiryo"/>
              <a:sym typeface="Meiryo"/>
            </a:endParaRPr>
          </a:p>
        </p:txBody>
      </p:sp>
      <p:pic>
        <p:nvPicPr>
          <p:cNvPr id="219" name="Google Shape;219;p10"/>
          <p:cNvPicPr preferRelativeResize="0"/>
          <p:nvPr/>
        </p:nvPicPr>
        <p:blipFill rotWithShape="1">
          <a:blip r:embed="rId5">
            <a:alphaModFix/>
          </a:blip>
          <a:srcRect/>
          <a:stretch/>
        </p:blipFill>
        <p:spPr>
          <a:xfrm>
            <a:off x="453030" y="1707654"/>
            <a:ext cx="583246" cy="583246"/>
          </a:xfrm>
          <a:prstGeom prst="rect">
            <a:avLst/>
          </a:prstGeom>
          <a:noFill/>
          <a:ln>
            <a:noFill/>
          </a:ln>
        </p:spPr>
      </p:pic>
      <p:sp>
        <p:nvSpPr>
          <p:cNvPr id="220" name="Google Shape;220;p10"/>
          <p:cNvSpPr/>
          <p:nvPr/>
        </p:nvSpPr>
        <p:spPr>
          <a:xfrm>
            <a:off x="2309168" y="1347614"/>
            <a:ext cx="1872000" cy="285557"/>
          </a:xfrm>
          <a:prstGeom prst="roundRect">
            <a:avLst>
              <a:gd name="adj" fmla="val 3400"/>
            </a:avLst>
          </a:prstGeom>
          <a:solidFill>
            <a:srgbClr val="7F7F7F"/>
          </a:solidFill>
          <a:ln>
            <a:noFill/>
          </a:ln>
        </p:spPr>
        <p:txBody>
          <a:bodyPr spcFirstLastPara="1" wrap="square" lIns="91425" tIns="72000" rIns="91425" bIns="45700" anchor="ctr" anchorCtr="0">
            <a:noAutofit/>
          </a:bodyPr>
          <a:lstStyle/>
          <a:p>
            <a:pPr marL="0" marR="0" lvl="0" indent="0" algn="ctr" rtl="0">
              <a:lnSpc>
                <a:spcPct val="90000"/>
              </a:lnSpc>
              <a:spcBef>
                <a:spcPts val="0"/>
              </a:spcBef>
              <a:spcAft>
                <a:spcPts val="0"/>
              </a:spcAft>
              <a:buClr>
                <a:srgbClr val="000000"/>
              </a:buClr>
              <a:buSzPts val="1100"/>
              <a:buFont typeface="Times New Roman"/>
              <a:buNone/>
            </a:pPr>
            <a:r>
              <a:rPr lang="ja-JP" sz="1100" b="1" i="0" u="none" strike="noStrike" cap="none">
                <a:solidFill>
                  <a:schemeClr val="lt1"/>
                </a:solidFill>
                <a:cs typeface="Meiryo"/>
                <a:sym typeface="Meiryo"/>
              </a:rPr>
              <a:t>スケジュールジョブの実行</a:t>
            </a:r>
            <a:endParaRPr sz="1400" b="0" i="0" u="none" strike="noStrike" cap="none">
              <a:solidFill>
                <a:srgbClr val="000000"/>
              </a:solidFill>
              <a:cs typeface="Arial"/>
              <a:sym typeface="Arial"/>
            </a:endParaRPr>
          </a:p>
        </p:txBody>
      </p:sp>
      <p:sp>
        <p:nvSpPr>
          <p:cNvPr id="221" name="Google Shape;221;p10"/>
          <p:cNvSpPr/>
          <p:nvPr/>
        </p:nvSpPr>
        <p:spPr>
          <a:xfrm>
            <a:off x="1101102" y="2473538"/>
            <a:ext cx="434367" cy="416365"/>
          </a:xfrm>
          <a:prstGeom prst="flowChartConnector">
            <a:avLst/>
          </a:prstGeom>
          <a:solidFill>
            <a:srgbClr val="6699C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ja-JP" sz="800" b="1" i="0" u="none" strike="noStrike" cap="none">
                <a:solidFill>
                  <a:schemeClr val="lt1"/>
                </a:solidFill>
                <a:cs typeface="Meiryo"/>
                <a:sym typeface="Meiryo"/>
              </a:rPr>
              <a:t>ERP</a:t>
            </a:r>
            <a:endParaRPr sz="800" b="1" i="0" u="none" strike="noStrike" cap="none">
              <a:solidFill>
                <a:schemeClr val="lt1"/>
              </a:solidFill>
              <a:cs typeface="Meiryo"/>
              <a:sym typeface="Meiryo"/>
            </a:endParaRPr>
          </a:p>
        </p:txBody>
      </p:sp>
      <p:pic>
        <p:nvPicPr>
          <p:cNvPr id="222" name="Google Shape;222;p10"/>
          <p:cNvPicPr preferRelativeResize="0"/>
          <p:nvPr/>
        </p:nvPicPr>
        <p:blipFill rotWithShape="1">
          <a:blip r:embed="rId5">
            <a:alphaModFix/>
          </a:blip>
          <a:srcRect/>
          <a:stretch/>
        </p:blipFill>
        <p:spPr>
          <a:xfrm>
            <a:off x="453030" y="2385847"/>
            <a:ext cx="583246" cy="583246"/>
          </a:xfrm>
          <a:prstGeom prst="rect">
            <a:avLst/>
          </a:prstGeom>
          <a:noFill/>
          <a:ln>
            <a:noFill/>
          </a:ln>
        </p:spPr>
      </p:pic>
      <p:sp>
        <p:nvSpPr>
          <p:cNvPr id="224" name="Google Shape;224;p10"/>
          <p:cNvSpPr/>
          <p:nvPr/>
        </p:nvSpPr>
        <p:spPr>
          <a:xfrm>
            <a:off x="1602839" y="2473538"/>
            <a:ext cx="434367" cy="416365"/>
          </a:xfrm>
          <a:prstGeom prst="flowChartConnector">
            <a:avLst/>
          </a:prstGeom>
          <a:solidFill>
            <a:srgbClr val="6699C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ja-JP" sz="800" b="1" i="0" u="none" strike="noStrike" cap="none">
                <a:solidFill>
                  <a:schemeClr val="lt1"/>
                </a:solidFill>
                <a:cs typeface="Meiryo"/>
                <a:sym typeface="Meiryo"/>
              </a:rPr>
              <a:t>マスタ</a:t>
            </a:r>
            <a:endParaRPr sz="800" b="1" i="0" u="none" strike="noStrike" cap="none">
              <a:solidFill>
                <a:schemeClr val="lt1"/>
              </a:solidFill>
              <a:cs typeface="Meiryo"/>
              <a:sym typeface="Meiryo"/>
            </a:endParaRPr>
          </a:p>
        </p:txBody>
      </p:sp>
      <p:sp>
        <p:nvSpPr>
          <p:cNvPr id="225" name="Google Shape;225;p10"/>
          <p:cNvSpPr/>
          <p:nvPr/>
        </p:nvSpPr>
        <p:spPr>
          <a:xfrm>
            <a:off x="1620574" y="1795345"/>
            <a:ext cx="434367" cy="416365"/>
          </a:xfrm>
          <a:prstGeom prst="flowChartConnector">
            <a:avLst/>
          </a:prstGeom>
          <a:solidFill>
            <a:srgbClr val="6699C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ja-JP" sz="800" b="1" i="0" u="none" strike="noStrike" cap="none">
                <a:solidFill>
                  <a:schemeClr val="lt1"/>
                </a:solidFill>
                <a:cs typeface="Meiryo"/>
                <a:sym typeface="Meiryo"/>
              </a:rPr>
              <a:t>データ</a:t>
            </a:r>
            <a:endParaRPr sz="800" b="1" i="0" u="none" strike="noStrike" cap="none">
              <a:solidFill>
                <a:schemeClr val="lt1"/>
              </a:solidFill>
              <a:cs typeface="Meiryo"/>
              <a:sym typeface="Meiryo"/>
            </a:endParaRPr>
          </a:p>
        </p:txBody>
      </p:sp>
      <p:sp>
        <p:nvSpPr>
          <p:cNvPr id="226" name="Google Shape;226;p10"/>
          <p:cNvSpPr/>
          <p:nvPr/>
        </p:nvSpPr>
        <p:spPr>
          <a:xfrm>
            <a:off x="4427984" y="2494865"/>
            <a:ext cx="1224136" cy="244800"/>
          </a:xfrm>
          <a:prstGeom prst="rect">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chemeClr val="lt1"/>
                </a:solidFill>
                <a:cs typeface="Meiryo"/>
                <a:sym typeface="Meiryo"/>
              </a:rPr>
              <a:t>メール</a:t>
            </a:r>
            <a:endParaRPr sz="1000" b="0" i="0" u="none" strike="noStrike" cap="none">
              <a:solidFill>
                <a:schemeClr val="lt1"/>
              </a:solidFill>
              <a:cs typeface="Meiryo"/>
              <a:sym typeface="Meiryo"/>
            </a:endParaRPr>
          </a:p>
        </p:txBody>
      </p:sp>
      <p:sp>
        <p:nvSpPr>
          <p:cNvPr id="227" name="Google Shape;227;p10"/>
          <p:cNvSpPr/>
          <p:nvPr/>
        </p:nvSpPr>
        <p:spPr>
          <a:xfrm>
            <a:off x="4427984" y="3226912"/>
            <a:ext cx="1224136" cy="244800"/>
          </a:xfrm>
          <a:prstGeom prst="rect">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chemeClr val="lt1"/>
                </a:solidFill>
                <a:cs typeface="Meiryo"/>
                <a:sym typeface="Meiryo"/>
              </a:rPr>
              <a:t>FTP</a:t>
            </a:r>
            <a:endParaRPr sz="1000" b="0" i="0" u="none" strike="noStrike" cap="none">
              <a:solidFill>
                <a:schemeClr val="lt1"/>
              </a:solidFill>
              <a:cs typeface="Meiryo"/>
              <a:sym typeface="Meiryo"/>
            </a:endParaRPr>
          </a:p>
        </p:txBody>
      </p:sp>
      <p:sp>
        <p:nvSpPr>
          <p:cNvPr id="228" name="Google Shape;228;p10"/>
          <p:cNvSpPr/>
          <p:nvPr/>
        </p:nvSpPr>
        <p:spPr>
          <a:xfrm>
            <a:off x="4427984" y="1762819"/>
            <a:ext cx="1224136" cy="244800"/>
          </a:xfrm>
          <a:prstGeom prst="rect">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altLang="en-US" sz="1000" b="0" i="0" u="none" strike="noStrike" cap="none" dirty="0" smtClean="0">
                <a:solidFill>
                  <a:schemeClr val="lt1"/>
                </a:solidFill>
                <a:cs typeface="Meiryo"/>
                <a:sym typeface="Meiryo"/>
              </a:rPr>
              <a:t>ワークスペース</a:t>
            </a:r>
            <a:endParaRPr sz="1000" b="0" i="0" u="none" strike="noStrike" cap="none" dirty="0">
              <a:solidFill>
                <a:schemeClr val="lt1"/>
              </a:solidFill>
              <a:cs typeface="Meiryo"/>
              <a:sym typeface="Meiryo"/>
            </a:endParaRPr>
          </a:p>
        </p:txBody>
      </p:sp>
      <p:sp>
        <p:nvSpPr>
          <p:cNvPr id="229" name="Google Shape;229;p10"/>
          <p:cNvSpPr/>
          <p:nvPr/>
        </p:nvSpPr>
        <p:spPr>
          <a:xfrm>
            <a:off x="4427984" y="2128842"/>
            <a:ext cx="1224136" cy="244800"/>
          </a:xfrm>
          <a:prstGeom prst="rect">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chemeClr val="lt1"/>
                </a:solidFill>
                <a:cs typeface="Meiryo"/>
                <a:sym typeface="Meiryo"/>
              </a:rPr>
              <a:t>ReportLibrary</a:t>
            </a:r>
            <a:endParaRPr sz="1000" b="0" i="0" u="none" strike="noStrike" cap="none">
              <a:solidFill>
                <a:schemeClr val="lt1"/>
              </a:solidFill>
              <a:cs typeface="Meiryo"/>
              <a:sym typeface="Meiryo"/>
            </a:endParaRPr>
          </a:p>
        </p:txBody>
      </p:sp>
      <p:sp>
        <p:nvSpPr>
          <p:cNvPr id="230" name="Google Shape;230;p10"/>
          <p:cNvSpPr/>
          <p:nvPr/>
        </p:nvSpPr>
        <p:spPr>
          <a:xfrm>
            <a:off x="5903412" y="1347614"/>
            <a:ext cx="1639339" cy="285557"/>
          </a:xfrm>
          <a:prstGeom prst="roundRect">
            <a:avLst>
              <a:gd name="adj" fmla="val 3400"/>
            </a:avLst>
          </a:prstGeom>
          <a:solidFill>
            <a:srgbClr val="7F7F7F"/>
          </a:solidFill>
          <a:ln>
            <a:noFill/>
          </a:ln>
        </p:spPr>
        <p:txBody>
          <a:bodyPr spcFirstLastPara="1" wrap="square" lIns="91425" tIns="72000" rIns="91425" bIns="45700" anchor="ctr" anchorCtr="0">
            <a:noAutofit/>
          </a:bodyPr>
          <a:lstStyle/>
          <a:p>
            <a:pPr marL="0" marR="0" lvl="0" indent="0" algn="ctr" rtl="0">
              <a:lnSpc>
                <a:spcPct val="90000"/>
              </a:lnSpc>
              <a:spcBef>
                <a:spcPts val="0"/>
              </a:spcBef>
              <a:spcAft>
                <a:spcPts val="0"/>
              </a:spcAft>
              <a:buClr>
                <a:srgbClr val="000000"/>
              </a:buClr>
              <a:buSzPts val="1100"/>
              <a:buFont typeface="Times New Roman"/>
              <a:buNone/>
            </a:pPr>
            <a:r>
              <a:rPr lang="ja-JP" sz="1100" b="1" i="0" u="none" strike="noStrike" cap="none">
                <a:solidFill>
                  <a:schemeClr val="lt1"/>
                </a:solidFill>
                <a:cs typeface="Meiryo"/>
                <a:sym typeface="Meiryo"/>
              </a:rPr>
              <a:t>配信フォーマット</a:t>
            </a:r>
            <a:endParaRPr sz="1400" b="0" i="0" u="none" strike="noStrike" cap="none">
              <a:solidFill>
                <a:srgbClr val="000000"/>
              </a:solidFill>
              <a:cs typeface="Arial"/>
              <a:sym typeface="Arial"/>
            </a:endParaRPr>
          </a:p>
        </p:txBody>
      </p:sp>
      <p:pic>
        <p:nvPicPr>
          <p:cNvPr id="231" name="Google Shape;231;p10"/>
          <p:cNvPicPr preferRelativeResize="0"/>
          <p:nvPr/>
        </p:nvPicPr>
        <p:blipFill rotWithShape="1">
          <a:blip r:embed="rId6">
            <a:alphaModFix/>
          </a:blip>
          <a:srcRect/>
          <a:stretch/>
        </p:blipFill>
        <p:spPr>
          <a:xfrm>
            <a:off x="6152787" y="3225304"/>
            <a:ext cx="248209" cy="243873"/>
          </a:xfrm>
          <a:prstGeom prst="rect">
            <a:avLst/>
          </a:prstGeom>
          <a:noFill/>
          <a:ln>
            <a:noFill/>
          </a:ln>
        </p:spPr>
      </p:pic>
      <p:pic>
        <p:nvPicPr>
          <p:cNvPr id="232" name="Google Shape;232;p10"/>
          <p:cNvPicPr preferRelativeResize="0"/>
          <p:nvPr/>
        </p:nvPicPr>
        <p:blipFill rotWithShape="1">
          <a:blip r:embed="rId7">
            <a:alphaModFix/>
          </a:blip>
          <a:srcRect/>
          <a:stretch/>
        </p:blipFill>
        <p:spPr>
          <a:xfrm>
            <a:off x="6144658" y="2280696"/>
            <a:ext cx="264467" cy="264467"/>
          </a:xfrm>
          <a:prstGeom prst="rect">
            <a:avLst/>
          </a:prstGeom>
          <a:noFill/>
          <a:ln>
            <a:noFill/>
          </a:ln>
        </p:spPr>
      </p:pic>
      <p:pic>
        <p:nvPicPr>
          <p:cNvPr id="233" name="Google Shape;233;p10"/>
          <p:cNvPicPr preferRelativeResize="0"/>
          <p:nvPr/>
        </p:nvPicPr>
        <p:blipFill rotWithShape="1">
          <a:blip r:embed="rId8">
            <a:alphaModFix/>
          </a:blip>
          <a:srcRect/>
          <a:stretch/>
        </p:blipFill>
        <p:spPr>
          <a:xfrm>
            <a:off x="6166195" y="3610171"/>
            <a:ext cx="249976" cy="249976"/>
          </a:xfrm>
          <a:prstGeom prst="rect">
            <a:avLst/>
          </a:prstGeom>
          <a:noFill/>
          <a:ln>
            <a:noFill/>
          </a:ln>
        </p:spPr>
      </p:pic>
      <p:pic>
        <p:nvPicPr>
          <p:cNvPr id="235" name="Google Shape;235;p10"/>
          <p:cNvPicPr preferRelativeResize="0"/>
          <p:nvPr/>
        </p:nvPicPr>
        <p:blipFill rotWithShape="1">
          <a:blip r:embed="rId9">
            <a:alphaModFix/>
          </a:blip>
          <a:srcRect/>
          <a:stretch/>
        </p:blipFill>
        <p:spPr>
          <a:xfrm>
            <a:off x="6073930" y="2686157"/>
            <a:ext cx="405923" cy="398153"/>
          </a:xfrm>
          <a:prstGeom prst="rect">
            <a:avLst/>
          </a:prstGeom>
          <a:noFill/>
          <a:ln>
            <a:noFill/>
          </a:ln>
        </p:spPr>
      </p:pic>
      <p:sp>
        <p:nvSpPr>
          <p:cNvPr id="236" name="Google Shape;236;p10"/>
          <p:cNvSpPr/>
          <p:nvPr/>
        </p:nvSpPr>
        <p:spPr>
          <a:xfrm>
            <a:off x="4417746" y="4056131"/>
            <a:ext cx="1224136" cy="243811"/>
          </a:xfrm>
          <a:prstGeom prst="rect">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chemeClr val="lt1"/>
                </a:solidFill>
                <a:cs typeface="Meiryo"/>
                <a:sym typeface="Meiryo"/>
              </a:rPr>
              <a:t>バースト</a:t>
            </a:r>
            <a:endParaRPr sz="1000" b="0" i="0" u="none" strike="noStrike" cap="none">
              <a:solidFill>
                <a:schemeClr val="lt1"/>
              </a:solidFill>
              <a:cs typeface="Meiryo"/>
              <a:sym typeface="Meiryo"/>
            </a:endParaRPr>
          </a:p>
        </p:txBody>
      </p:sp>
      <p:sp>
        <p:nvSpPr>
          <p:cNvPr id="237" name="Google Shape;237;p10"/>
          <p:cNvSpPr/>
          <p:nvPr/>
        </p:nvSpPr>
        <p:spPr>
          <a:xfrm>
            <a:off x="4417746" y="4416171"/>
            <a:ext cx="1224136" cy="243811"/>
          </a:xfrm>
          <a:prstGeom prst="rect">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chemeClr val="lt1"/>
                </a:solidFill>
                <a:cs typeface="Meiryo"/>
                <a:sym typeface="Meiryo"/>
              </a:rPr>
              <a:t>アラート</a:t>
            </a:r>
            <a:endParaRPr sz="1000" b="0" i="0" u="none" strike="noStrike" cap="none">
              <a:solidFill>
                <a:schemeClr val="lt1"/>
              </a:solidFill>
              <a:cs typeface="Meiryo"/>
              <a:sym typeface="Meiryo"/>
            </a:endParaRPr>
          </a:p>
        </p:txBody>
      </p:sp>
      <p:sp>
        <p:nvSpPr>
          <p:cNvPr id="238" name="Google Shape;238;p10"/>
          <p:cNvSpPr/>
          <p:nvPr/>
        </p:nvSpPr>
        <p:spPr>
          <a:xfrm>
            <a:off x="4427984" y="2860888"/>
            <a:ext cx="1224136" cy="244800"/>
          </a:xfrm>
          <a:prstGeom prst="rect">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chemeClr val="lt1"/>
                </a:solidFill>
                <a:cs typeface="Meiryo"/>
                <a:sym typeface="Meiryo"/>
              </a:rPr>
              <a:t>ファイルシステム</a:t>
            </a:r>
            <a:endParaRPr sz="1000" b="0" i="0" u="none" strike="noStrike" cap="none">
              <a:solidFill>
                <a:schemeClr val="lt1"/>
              </a:solidFill>
              <a:cs typeface="Meiryo"/>
              <a:sym typeface="Meiryo"/>
            </a:endParaRPr>
          </a:p>
        </p:txBody>
      </p:sp>
      <p:sp>
        <p:nvSpPr>
          <p:cNvPr id="239" name="Google Shape;239;p10"/>
          <p:cNvSpPr/>
          <p:nvPr/>
        </p:nvSpPr>
        <p:spPr>
          <a:xfrm>
            <a:off x="6479853" y="1829093"/>
            <a:ext cx="53893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595959"/>
                </a:solidFill>
                <a:cs typeface="Meiryo"/>
                <a:sym typeface="Meiryo"/>
              </a:rPr>
              <a:t>HTML</a:t>
            </a:r>
            <a:endParaRPr sz="1000" b="0" i="0" u="none" strike="noStrike" cap="none">
              <a:solidFill>
                <a:srgbClr val="595959"/>
              </a:solidFill>
              <a:cs typeface="Meiryo"/>
              <a:sym typeface="Meiryo"/>
            </a:endParaRPr>
          </a:p>
        </p:txBody>
      </p:sp>
      <p:sp>
        <p:nvSpPr>
          <p:cNvPr id="240" name="Google Shape;240;p10"/>
          <p:cNvSpPr/>
          <p:nvPr/>
        </p:nvSpPr>
        <p:spPr>
          <a:xfrm>
            <a:off x="6479853" y="2302669"/>
            <a:ext cx="505267"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595959"/>
                </a:solidFill>
                <a:cs typeface="Meiryo"/>
                <a:sym typeface="Meiryo"/>
              </a:rPr>
              <a:t>Excel</a:t>
            </a:r>
            <a:endParaRPr sz="1000" b="0" i="0" u="none" strike="noStrike" cap="none">
              <a:solidFill>
                <a:srgbClr val="595959"/>
              </a:solidFill>
              <a:cs typeface="Meiryo"/>
              <a:sym typeface="Meiryo"/>
            </a:endParaRPr>
          </a:p>
        </p:txBody>
      </p:sp>
      <p:sp>
        <p:nvSpPr>
          <p:cNvPr id="241" name="Google Shape;241;p10"/>
          <p:cNvSpPr/>
          <p:nvPr/>
        </p:nvSpPr>
        <p:spPr>
          <a:xfrm>
            <a:off x="6479853" y="2685286"/>
            <a:ext cx="82586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595959"/>
                </a:solidFill>
                <a:cs typeface="Meiryo"/>
                <a:sym typeface="Meiryo"/>
              </a:rPr>
              <a:t>Analytic</a:t>
            </a:r>
            <a:br>
              <a:rPr lang="ja-JP" sz="1000" b="0" i="0" u="none" strike="noStrike" cap="none">
                <a:solidFill>
                  <a:srgbClr val="595959"/>
                </a:solidFill>
                <a:cs typeface="Meiryo"/>
                <a:sym typeface="Meiryo"/>
              </a:rPr>
            </a:br>
            <a:r>
              <a:rPr lang="ja-JP" sz="1000" b="0" i="0" u="none" strike="noStrike" cap="none">
                <a:solidFill>
                  <a:srgbClr val="595959"/>
                </a:solidFill>
                <a:cs typeface="Meiryo"/>
                <a:sym typeface="Meiryo"/>
              </a:rPr>
              <a:t>Document</a:t>
            </a:r>
            <a:endParaRPr sz="1000" b="0" i="0" u="none" strike="noStrike" cap="none">
              <a:solidFill>
                <a:srgbClr val="595959"/>
              </a:solidFill>
              <a:cs typeface="Meiryo"/>
              <a:sym typeface="Meiryo"/>
            </a:endParaRPr>
          </a:p>
        </p:txBody>
      </p:sp>
      <p:sp>
        <p:nvSpPr>
          <p:cNvPr id="242" name="Google Shape;242;p10"/>
          <p:cNvSpPr/>
          <p:nvPr/>
        </p:nvSpPr>
        <p:spPr>
          <a:xfrm>
            <a:off x="6479853" y="3635223"/>
            <a:ext cx="431528"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595959"/>
                </a:solidFill>
                <a:cs typeface="Meiryo"/>
                <a:sym typeface="Meiryo"/>
              </a:rPr>
              <a:t>PDF</a:t>
            </a:r>
            <a:endParaRPr sz="1000" b="0" i="0" u="none" strike="noStrike" cap="none">
              <a:solidFill>
                <a:srgbClr val="595959"/>
              </a:solidFill>
              <a:cs typeface="Meiryo"/>
              <a:sym typeface="Meiryo"/>
            </a:endParaRPr>
          </a:p>
        </p:txBody>
      </p:sp>
      <p:sp>
        <p:nvSpPr>
          <p:cNvPr id="243" name="Google Shape;243;p10"/>
          <p:cNvSpPr/>
          <p:nvPr/>
        </p:nvSpPr>
        <p:spPr>
          <a:xfrm>
            <a:off x="6479853" y="3240430"/>
            <a:ext cx="885179"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595959"/>
                </a:solidFill>
                <a:cs typeface="Meiryo"/>
                <a:sym typeface="Meiryo"/>
              </a:rPr>
              <a:t>PowerPoint</a:t>
            </a:r>
            <a:endParaRPr sz="1000" b="0" i="0" u="none" strike="noStrike" cap="none">
              <a:solidFill>
                <a:srgbClr val="595959"/>
              </a:solidFill>
              <a:cs typeface="Meiryo"/>
              <a:sym typeface="Meiryo"/>
            </a:endParaRPr>
          </a:p>
        </p:txBody>
      </p:sp>
      <p:sp>
        <p:nvSpPr>
          <p:cNvPr id="244" name="Google Shape;244;p10"/>
          <p:cNvSpPr/>
          <p:nvPr/>
        </p:nvSpPr>
        <p:spPr>
          <a:xfrm>
            <a:off x="6479853" y="4022396"/>
            <a:ext cx="441146"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595959"/>
                </a:solidFill>
                <a:cs typeface="Meiryo"/>
                <a:sym typeface="Meiryo"/>
              </a:rPr>
              <a:t>CSV</a:t>
            </a:r>
            <a:endParaRPr sz="1000" b="0" i="0" u="none" strike="noStrike" cap="none">
              <a:solidFill>
                <a:srgbClr val="595959"/>
              </a:solidFill>
              <a:cs typeface="Meiryo"/>
              <a:sym typeface="Meiryo"/>
            </a:endParaRPr>
          </a:p>
        </p:txBody>
      </p:sp>
      <p:sp>
        <p:nvSpPr>
          <p:cNvPr id="245" name="Google Shape;245;p10"/>
          <p:cNvSpPr/>
          <p:nvPr/>
        </p:nvSpPr>
        <p:spPr>
          <a:xfrm>
            <a:off x="6479853" y="4394329"/>
            <a:ext cx="449162"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595959"/>
                </a:solidFill>
                <a:cs typeface="Meiryo"/>
                <a:sym typeface="Meiryo"/>
              </a:rPr>
              <a:t>XML</a:t>
            </a:r>
            <a:endParaRPr sz="1000" b="0" i="0" u="none" strike="noStrike" cap="none">
              <a:solidFill>
                <a:srgbClr val="595959"/>
              </a:solidFill>
              <a:cs typeface="Meiryo"/>
              <a:sym typeface="Meiryo"/>
            </a:endParaRPr>
          </a:p>
        </p:txBody>
      </p:sp>
      <p:pic>
        <p:nvPicPr>
          <p:cNvPr id="246" name="Google Shape;246;p10"/>
          <p:cNvPicPr preferRelativeResize="0"/>
          <p:nvPr/>
        </p:nvPicPr>
        <p:blipFill rotWithShape="1">
          <a:blip r:embed="rId10">
            <a:alphaModFix/>
          </a:blip>
          <a:srcRect/>
          <a:stretch/>
        </p:blipFill>
        <p:spPr>
          <a:xfrm>
            <a:off x="1378097" y="4272321"/>
            <a:ext cx="371898" cy="371897"/>
          </a:xfrm>
          <a:prstGeom prst="rect">
            <a:avLst/>
          </a:prstGeom>
          <a:noFill/>
          <a:ln>
            <a:noFill/>
          </a:ln>
        </p:spPr>
      </p:pic>
      <p:sp>
        <p:nvSpPr>
          <p:cNvPr id="247" name="Google Shape;247;p10"/>
          <p:cNvSpPr txBox="1"/>
          <p:nvPr/>
        </p:nvSpPr>
        <p:spPr>
          <a:xfrm>
            <a:off x="379468" y="4342853"/>
            <a:ext cx="991728"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dirty="0" smtClean="0">
                <a:solidFill>
                  <a:srgbClr val="6699CC"/>
                </a:solidFill>
                <a:cs typeface="Meiryo"/>
                <a:sym typeface="Meiryo"/>
              </a:rPr>
              <a:t>パワーユーザ</a:t>
            </a:r>
            <a:r>
              <a:rPr lang="ja-JP" altLang="en-US" sz="900" b="1" i="0" u="none" strike="noStrike" cap="none" dirty="0" smtClean="0">
                <a:solidFill>
                  <a:srgbClr val="6699CC"/>
                </a:solidFill>
                <a:cs typeface="Meiryo"/>
                <a:sym typeface="Meiryo"/>
              </a:rPr>
              <a:t>ー</a:t>
            </a:r>
            <a:endParaRPr sz="900" b="1" i="0" u="none" strike="noStrike" cap="none" dirty="0">
              <a:solidFill>
                <a:srgbClr val="6699CC"/>
              </a:solidFill>
              <a:cs typeface="Meiryo"/>
              <a:sym typeface="Meiryo"/>
            </a:endParaRPr>
          </a:p>
        </p:txBody>
      </p:sp>
      <p:sp>
        <p:nvSpPr>
          <p:cNvPr id="248" name="Google Shape;248;p10"/>
          <p:cNvSpPr/>
          <p:nvPr/>
        </p:nvSpPr>
        <p:spPr>
          <a:xfrm>
            <a:off x="1826803" y="3770015"/>
            <a:ext cx="142671" cy="832040"/>
          </a:xfrm>
          <a:prstGeom prst="rightBracket">
            <a:avLst>
              <a:gd name="adj" fmla="val 8333"/>
            </a:avLst>
          </a:prstGeom>
          <a:noFill/>
          <a:ln w="19050" cap="flat" cmpd="sng">
            <a:solidFill>
              <a:srgbClr val="6699CC"/>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cs typeface="Meiryo"/>
              <a:sym typeface="Meiryo"/>
            </a:endParaRPr>
          </a:p>
        </p:txBody>
      </p:sp>
      <p:cxnSp>
        <p:nvCxnSpPr>
          <p:cNvPr id="249" name="Google Shape;249;p10"/>
          <p:cNvCxnSpPr>
            <a:endCxn id="207" idx="4"/>
          </p:cNvCxnSpPr>
          <p:nvPr/>
        </p:nvCxnSpPr>
        <p:spPr>
          <a:xfrm rot="-5400000">
            <a:off x="1932075" y="2825124"/>
            <a:ext cx="1313400" cy="1238700"/>
          </a:xfrm>
          <a:prstGeom prst="bentConnector3">
            <a:avLst>
              <a:gd name="adj1" fmla="val -126"/>
            </a:avLst>
          </a:prstGeom>
          <a:noFill/>
          <a:ln w="19050" cap="flat" cmpd="sng">
            <a:solidFill>
              <a:srgbClr val="6699CC"/>
            </a:solidFill>
            <a:prstDash val="dot"/>
            <a:round/>
            <a:headEnd type="none" w="sm" len="sm"/>
            <a:tailEnd type="none" w="sm" len="sm"/>
          </a:ln>
        </p:spPr>
      </p:cxnSp>
      <p:sp>
        <p:nvSpPr>
          <p:cNvPr id="257" name="Google Shape;257;p10"/>
          <p:cNvSpPr/>
          <p:nvPr/>
        </p:nvSpPr>
        <p:spPr>
          <a:xfrm>
            <a:off x="298081" y="3243099"/>
            <a:ext cx="1872000" cy="285557"/>
          </a:xfrm>
          <a:prstGeom prst="roundRect">
            <a:avLst>
              <a:gd name="adj" fmla="val 3400"/>
            </a:avLst>
          </a:prstGeom>
          <a:solidFill>
            <a:srgbClr val="7F7F7F"/>
          </a:solidFill>
          <a:ln>
            <a:noFill/>
          </a:ln>
        </p:spPr>
        <p:txBody>
          <a:bodyPr spcFirstLastPara="1" wrap="square" lIns="91425" tIns="72000" rIns="91425" bIns="45700" anchor="ctr" anchorCtr="0">
            <a:noAutofit/>
          </a:bodyPr>
          <a:lstStyle/>
          <a:p>
            <a:pPr marL="0" marR="0" lvl="0" indent="0" algn="ctr" rtl="0">
              <a:lnSpc>
                <a:spcPct val="90000"/>
              </a:lnSpc>
              <a:spcBef>
                <a:spcPts val="0"/>
              </a:spcBef>
              <a:spcAft>
                <a:spcPts val="0"/>
              </a:spcAft>
              <a:buClr>
                <a:srgbClr val="000000"/>
              </a:buClr>
              <a:buSzPts val="1100"/>
              <a:buFont typeface="Times New Roman"/>
              <a:buNone/>
            </a:pPr>
            <a:r>
              <a:rPr lang="ja-JP" sz="1100" b="1" i="0" u="none" strike="noStrike" cap="none">
                <a:solidFill>
                  <a:schemeClr val="lt1"/>
                </a:solidFill>
                <a:cs typeface="Meiryo"/>
                <a:sym typeface="Meiryo"/>
              </a:rPr>
              <a:t>スケジュールジョブの登録</a:t>
            </a:r>
            <a:endParaRPr sz="1400" b="0" i="0" u="none" strike="noStrike" cap="none">
              <a:solidFill>
                <a:srgbClr val="000000"/>
              </a:solidFill>
              <a:cs typeface="Arial"/>
              <a:sym typeface="Arial"/>
            </a:endParaRPr>
          </a:p>
        </p:txBody>
      </p:sp>
      <p:sp>
        <p:nvSpPr>
          <p:cNvPr id="258" name="Google Shape;258;p10"/>
          <p:cNvSpPr/>
          <p:nvPr/>
        </p:nvSpPr>
        <p:spPr>
          <a:xfrm flipH="1">
            <a:off x="4211960" y="1694756"/>
            <a:ext cx="60038" cy="3037234"/>
          </a:xfrm>
          <a:prstGeom prst="rightBracket">
            <a:avLst>
              <a:gd name="adj" fmla="val 8333"/>
            </a:avLst>
          </a:prstGeom>
          <a:noFill/>
          <a:ln w="19050" cap="flat" cmpd="sng">
            <a:solidFill>
              <a:srgbClr val="6699CC"/>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cs typeface="Meiryo"/>
              <a:sym typeface="Meiryo"/>
            </a:endParaRPr>
          </a:p>
        </p:txBody>
      </p:sp>
      <p:pic>
        <p:nvPicPr>
          <p:cNvPr id="259" name="Google Shape;259;p10"/>
          <p:cNvPicPr preferRelativeResize="0"/>
          <p:nvPr/>
        </p:nvPicPr>
        <p:blipFill rotWithShape="1">
          <a:blip r:embed="rId11">
            <a:alphaModFix/>
          </a:blip>
          <a:srcRect/>
          <a:stretch/>
        </p:blipFill>
        <p:spPr>
          <a:xfrm>
            <a:off x="2857937" y="3837514"/>
            <a:ext cx="694073" cy="620755"/>
          </a:xfrm>
          <a:prstGeom prst="rect">
            <a:avLst/>
          </a:prstGeom>
          <a:noFill/>
          <a:ln>
            <a:noFill/>
          </a:ln>
        </p:spPr>
      </p:pic>
      <p:sp>
        <p:nvSpPr>
          <p:cNvPr id="260" name="Google Shape;260;p10"/>
          <p:cNvSpPr/>
          <p:nvPr/>
        </p:nvSpPr>
        <p:spPr>
          <a:xfrm>
            <a:off x="3338623" y="4248921"/>
            <a:ext cx="305007" cy="299428"/>
          </a:xfrm>
          <a:prstGeom prst="ellipse">
            <a:avLst/>
          </a:prstGeom>
          <a:solidFill>
            <a:schemeClr val="lt1"/>
          </a:solidFill>
          <a:ln>
            <a:noFill/>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pic>
        <p:nvPicPr>
          <p:cNvPr id="261" name="Google Shape;261;p10"/>
          <p:cNvPicPr preferRelativeResize="0"/>
          <p:nvPr/>
        </p:nvPicPr>
        <p:blipFill rotWithShape="1">
          <a:blip r:embed="rId12">
            <a:alphaModFix/>
          </a:blip>
          <a:srcRect/>
          <a:stretch/>
        </p:blipFill>
        <p:spPr>
          <a:xfrm>
            <a:off x="3214034" y="4122946"/>
            <a:ext cx="526660" cy="526660"/>
          </a:xfrm>
          <a:prstGeom prst="rect">
            <a:avLst/>
          </a:prstGeom>
          <a:noFill/>
          <a:ln>
            <a:noFill/>
          </a:ln>
        </p:spPr>
      </p:pic>
      <p:pic>
        <p:nvPicPr>
          <p:cNvPr id="4" name="図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94291" y="1787836"/>
            <a:ext cx="347408" cy="347408"/>
          </a:xfrm>
          <a:prstGeom prst="rect">
            <a:avLst/>
          </a:prstGeom>
        </p:spPr>
      </p:pic>
      <p:pic>
        <p:nvPicPr>
          <p:cNvPr id="5" name="図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50814" y="3977534"/>
            <a:ext cx="306507" cy="306507"/>
          </a:xfrm>
          <a:prstGeom prst="rect">
            <a:avLst/>
          </a:prstGeom>
        </p:spPr>
      </p:pic>
      <p:pic>
        <p:nvPicPr>
          <p:cNvPr id="6" name="図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36672" y="4325928"/>
            <a:ext cx="334792" cy="334792"/>
          </a:xfrm>
          <a:prstGeom prst="rect">
            <a:avLst/>
          </a:prstGeom>
        </p:spPr>
      </p:pic>
      <p:sp>
        <p:nvSpPr>
          <p:cNvPr id="66" name="Google Shape;205;p10"/>
          <p:cNvSpPr/>
          <p:nvPr/>
        </p:nvSpPr>
        <p:spPr>
          <a:xfrm>
            <a:off x="4268314" y="3651870"/>
            <a:ext cx="1547952" cy="285557"/>
          </a:xfrm>
          <a:prstGeom prst="roundRect">
            <a:avLst>
              <a:gd name="adj" fmla="val 3400"/>
            </a:avLst>
          </a:prstGeom>
          <a:solidFill>
            <a:srgbClr val="7F7F7F"/>
          </a:solidFill>
          <a:ln>
            <a:noFill/>
          </a:ln>
        </p:spPr>
        <p:txBody>
          <a:bodyPr spcFirstLastPara="1" wrap="square" lIns="91425" tIns="72000" rIns="91425" bIns="45700" anchor="ctr" anchorCtr="0">
            <a:noAutofit/>
          </a:bodyPr>
          <a:lstStyle/>
          <a:p>
            <a:pPr marL="0" marR="0" lvl="0" indent="0" algn="ctr" rtl="0">
              <a:lnSpc>
                <a:spcPct val="90000"/>
              </a:lnSpc>
              <a:spcBef>
                <a:spcPts val="0"/>
              </a:spcBef>
              <a:spcAft>
                <a:spcPts val="0"/>
              </a:spcAft>
              <a:buClr>
                <a:srgbClr val="000000"/>
              </a:buClr>
              <a:buSzPts val="1100"/>
              <a:buFont typeface="Times New Roman"/>
              <a:buNone/>
            </a:pPr>
            <a:r>
              <a:rPr lang="ja-JP" sz="1100" b="1" i="0" u="none" strike="noStrike" cap="none" smtClean="0">
                <a:solidFill>
                  <a:schemeClr val="lt1"/>
                </a:solidFill>
                <a:cs typeface="Meiryo"/>
                <a:sym typeface="Meiryo"/>
              </a:rPr>
              <a:t>配信</a:t>
            </a:r>
            <a:r>
              <a:rPr lang="ja-JP" altLang="en-US" sz="1100" b="1">
                <a:solidFill>
                  <a:schemeClr val="lt1"/>
                </a:solidFill>
                <a:cs typeface="Meiryo"/>
                <a:sym typeface="Meiryo"/>
              </a:rPr>
              <a:t>機能</a:t>
            </a:r>
            <a:endParaRPr sz="1400" b="0" i="0" u="none" strike="noStrike" cap="none">
              <a:solidFill>
                <a:srgbClr val="000000"/>
              </a:solidFill>
              <a:cs typeface="Arial"/>
              <a:sym typeface="Arial"/>
            </a:endParaRPr>
          </a:p>
        </p:txBody>
      </p:sp>
      <p:pic>
        <p:nvPicPr>
          <p:cNvPr id="68" name="Google Shape;164;p8"/>
          <p:cNvPicPr preferRelativeResize="0"/>
          <p:nvPr/>
        </p:nvPicPr>
        <p:blipFill rotWithShape="1">
          <a:blip r:embed="rId16">
            <a:alphaModFix/>
          </a:blip>
          <a:srcRect/>
          <a:stretch/>
        </p:blipFill>
        <p:spPr>
          <a:xfrm>
            <a:off x="1378097" y="3735342"/>
            <a:ext cx="371898" cy="371899"/>
          </a:xfrm>
          <a:prstGeom prst="rect">
            <a:avLst/>
          </a:prstGeom>
          <a:noFill/>
          <a:ln>
            <a:noFill/>
          </a:ln>
        </p:spPr>
      </p:pic>
      <p:sp>
        <p:nvSpPr>
          <p:cNvPr id="74" name="スライド番号プレースホルダー 4"/>
          <p:cNvSpPr>
            <a:spLocks noGrp="1"/>
          </p:cNvSpPr>
          <p:nvPr>
            <p:ph type="sldNum" sz="quarter" idx="12"/>
          </p:nvPr>
        </p:nvSpPr>
        <p:spPr>
          <a:xfrm>
            <a:off x="8594576" y="4818186"/>
            <a:ext cx="549424" cy="273844"/>
          </a:xfrm>
        </p:spPr>
        <p:txBody>
          <a:bodyPr/>
          <a:lstStyle/>
          <a:p>
            <a:fld id="{4B22246B-72CC-4AB3-AEF9-7F9B00475CC6}" type="slidenum">
              <a:rPr lang="ja-JP" altLang="en-US" smtClean="0"/>
              <a:pPr/>
              <a:t>10</a:t>
            </a:fld>
            <a:endParaRPr lang="ja-JP" altLang="en-US" dirty="0"/>
          </a:p>
        </p:txBody>
      </p:sp>
      <p:pic>
        <p:nvPicPr>
          <p:cNvPr id="75" name="図 7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32286" y="2711898"/>
            <a:ext cx="903514" cy="711986"/>
          </a:xfrm>
          <a:prstGeom prst="rect">
            <a:avLst/>
          </a:prstGeom>
        </p:spPr>
      </p:pic>
    </p:spTree>
    <p:extLst>
      <p:ext uri="{BB962C8B-B14F-4D97-AF65-F5344CB8AC3E}">
        <p14:creationId xmlns:p14="http://schemas.microsoft.com/office/powerpoint/2010/main" val="1216971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配信方法</a:t>
            </a:r>
            <a:endParaRPr lang="en-US"/>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6" name="テキスト プレースホルダー 5"/>
          <p:cNvSpPr>
            <a:spLocks noGrp="1"/>
          </p:cNvSpPr>
          <p:nvPr>
            <p:ph type="body" sz="quarter" idx="13"/>
          </p:nvPr>
        </p:nvSpPr>
        <p:spPr/>
        <p:txBody>
          <a:bodyPr/>
          <a:lstStyle/>
          <a:p>
            <a:r>
              <a:rPr lang="ja-JP" altLang="en-US"/>
              <a:t>リポジトリ</a:t>
            </a:r>
          </a:p>
          <a:p>
            <a:pPr lvl="1"/>
            <a:r>
              <a:rPr lang="ja-JP" altLang="en-US"/>
              <a:t>任意のコンテンツフォルダ（リポジトリ</a:t>
            </a:r>
            <a:r>
              <a:rPr lang="en-US" altLang="ja-JP"/>
              <a:t>DB</a:t>
            </a:r>
            <a:r>
              <a:rPr lang="ja-JP" altLang="en-US"/>
              <a:t>上で管理）にレポートを配信</a:t>
            </a:r>
            <a:r>
              <a:rPr lang="ja-JP" altLang="en-US" smtClean="0"/>
              <a:t>します</a:t>
            </a:r>
            <a:endParaRPr lang="ja-JP" altLang="en-US"/>
          </a:p>
          <a:p>
            <a:pPr lvl="1"/>
            <a:r>
              <a:rPr lang="ja-JP" altLang="en-US"/>
              <a:t>常に最新のレポートに上書きする方法と、レポート名</a:t>
            </a:r>
            <a:r>
              <a:rPr lang="ja-JP" altLang="en-US" smtClean="0"/>
              <a:t>に</a:t>
            </a:r>
            <a:r>
              <a:rPr lang="ja-JP" altLang="en-US"/>
              <a:t>タイム</a:t>
            </a:r>
            <a:r>
              <a:rPr lang="ja-JP" altLang="en-US" smtClean="0"/>
              <a:t>スタンプ</a:t>
            </a:r>
            <a:r>
              <a:rPr lang="ja-JP" altLang="en-US"/>
              <a:t>を付与して履歴</a:t>
            </a:r>
            <a:r>
              <a:rPr lang="ja-JP" altLang="en-US" smtClean="0"/>
              <a:t>で保持</a:t>
            </a:r>
            <a:r>
              <a:rPr lang="ja-JP" altLang="en-US"/>
              <a:t>する</a:t>
            </a:r>
            <a:r>
              <a:rPr lang="ja-JP" altLang="en-US" smtClean="0"/>
              <a:t>方法</a:t>
            </a:r>
            <a:r>
              <a:rPr lang="en-US" altLang="ja-JP" smtClean="0"/>
              <a:t/>
            </a:r>
            <a:br>
              <a:rPr lang="en-US" altLang="ja-JP" smtClean="0"/>
            </a:br>
            <a:r>
              <a:rPr lang="ja-JP" altLang="en-US" smtClean="0"/>
              <a:t>（</a:t>
            </a:r>
            <a:r>
              <a:rPr lang="ja-JP" altLang="en-US"/>
              <a:t>レポートは自動的に削除されません）が</a:t>
            </a:r>
            <a:r>
              <a:rPr lang="ja-JP" altLang="en-US" smtClean="0"/>
              <a:t>あります</a:t>
            </a:r>
            <a:endParaRPr lang="ja-JP" altLang="en-US"/>
          </a:p>
          <a:p>
            <a:endParaRPr lang="ja-JP" altLang="en-US"/>
          </a:p>
          <a:p>
            <a:r>
              <a:rPr lang="en-US" altLang="ja-JP"/>
              <a:t>ReportLibrary</a:t>
            </a:r>
          </a:p>
          <a:p>
            <a:pPr lvl="1"/>
            <a:r>
              <a:rPr lang="ja-JP" altLang="en-US"/>
              <a:t>任意のコンテンツフォルダ（リポジトリ</a:t>
            </a:r>
            <a:r>
              <a:rPr lang="en-US" altLang="ja-JP"/>
              <a:t>DB</a:t>
            </a:r>
            <a:r>
              <a:rPr lang="ja-JP" altLang="en-US"/>
              <a:t>上で管理）にレポートを配信</a:t>
            </a:r>
            <a:r>
              <a:rPr lang="ja-JP" altLang="en-US" smtClean="0"/>
              <a:t>します</a:t>
            </a:r>
            <a:endParaRPr lang="ja-JP" altLang="en-US"/>
          </a:p>
          <a:p>
            <a:pPr lvl="1"/>
            <a:r>
              <a:rPr lang="ja-JP" altLang="en-US"/>
              <a:t>レポートはバージョンごとに世代管理され、古い世代のレポートは自動的に削除</a:t>
            </a:r>
            <a:r>
              <a:rPr lang="ja-JP" altLang="en-US" smtClean="0"/>
              <a:t>されます</a:t>
            </a:r>
            <a:endParaRPr lang="ja-JP" altLang="en-US"/>
          </a:p>
          <a:p>
            <a:endParaRPr lang="ja-JP" altLang="en-US"/>
          </a:p>
          <a:p>
            <a:r>
              <a:rPr lang="ja-JP" altLang="en-US"/>
              <a:t>メール</a:t>
            </a:r>
          </a:p>
          <a:p>
            <a:pPr lvl="1"/>
            <a:r>
              <a:rPr lang="ja-JP" altLang="en-US"/>
              <a:t>任意の単一アドレスやグループにレポートを添付して配信</a:t>
            </a:r>
            <a:r>
              <a:rPr lang="ja-JP" altLang="en-US" smtClean="0"/>
              <a:t>します</a:t>
            </a:r>
            <a:endParaRPr lang="ja-JP" altLang="en-US"/>
          </a:p>
          <a:p>
            <a:pPr lvl="1"/>
            <a:r>
              <a:rPr lang="en-US" altLang="ja-JP"/>
              <a:t>ZIP</a:t>
            </a:r>
            <a:r>
              <a:rPr lang="ja-JP" altLang="en-US"/>
              <a:t>形式、暗号化</a:t>
            </a:r>
            <a:r>
              <a:rPr lang="en-US" altLang="ja-JP"/>
              <a:t>ZIP</a:t>
            </a:r>
            <a:r>
              <a:rPr lang="ja-JP" altLang="en-US"/>
              <a:t>形式で圧縮することも</a:t>
            </a:r>
            <a:r>
              <a:rPr lang="ja-JP" altLang="en-US" smtClean="0"/>
              <a:t>できます</a:t>
            </a:r>
            <a:endParaRPr lang="ja-JP" altLang="en-US"/>
          </a:p>
          <a:p>
            <a:pPr lvl="1"/>
            <a:endParaRPr lang="en-US"/>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11</a:t>
            </a:fld>
            <a:endParaRPr lang="ja-JP" altLang="en-US" dirty="0"/>
          </a:p>
        </p:txBody>
      </p:sp>
    </p:spTree>
    <p:extLst>
      <p:ext uri="{BB962C8B-B14F-4D97-AF65-F5344CB8AC3E}">
        <p14:creationId xmlns:p14="http://schemas.microsoft.com/office/powerpoint/2010/main" val="2665134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配信方法</a:t>
            </a:r>
            <a:endParaRPr lang="en-US"/>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a:t>ファイルシステム</a:t>
            </a:r>
          </a:p>
          <a:p>
            <a:pPr lvl="1"/>
            <a:r>
              <a:rPr lang="en-US" altLang="ja-JP"/>
              <a:t>ReportCaster</a:t>
            </a:r>
            <a:r>
              <a:rPr lang="ja-JP" altLang="en-US"/>
              <a:t>がアクセス可能なディレクトリにレポートを配信</a:t>
            </a:r>
            <a:r>
              <a:rPr lang="ja-JP" altLang="en-US" smtClean="0"/>
              <a:t>します</a:t>
            </a:r>
            <a:endParaRPr lang="ja-JP" altLang="en-US"/>
          </a:p>
          <a:p>
            <a:pPr lvl="1"/>
            <a:r>
              <a:rPr lang="ja-JP" altLang="en-US"/>
              <a:t>この方法でレポートを配信する場合、</a:t>
            </a:r>
            <a:r>
              <a:rPr lang="en-US" altLang="ja-JP"/>
              <a:t>FTP</a:t>
            </a:r>
            <a:r>
              <a:rPr lang="ja-JP" altLang="en-US"/>
              <a:t>サーバは不要</a:t>
            </a:r>
            <a:r>
              <a:rPr lang="ja-JP" altLang="en-US" smtClean="0"/>
              <a:t>です</a:t>
            </a:r>
            <a:endParaRPr lang="ja-JP" altLang="en-US"/>
          </a:p>
          <a:p>
            <a:endParaRPr lang="ja-JP" altLang="en-US"/>
          </a:p>
          <a:p>
            <a:r>
              <a:rPr lang="en-US" altLang="ja-JP"/>
              <a:t>FTP</a:t>
            </a:r>
          </a:p>
          <a:p>
            <a:pPr lvl="1"/>
            <a:r>
              <a:rPr lang="en-US" altLang="ja-JP"/>
              <a:t>FTP</a:t>
            </a:r>
            <a:r>
              <a:rPr lang="ja-JP" altLang="en-US"/>
              <a:t>サーバ上のフォルダにレポートを配信</a:t>
            </a:r>
            <a:r>
              <a:rPr lang="ja-JP" altLang="en-US" smtClean="0"/>
              <a:t>します</a:t>
            </a:r>
            <a:endParaRPr lang="ja-JP" altLang="en-US"/>
          </a:p>
          <a:p>
            <a:endParaRPr lang="en-US"/>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12</a:t>
            </a:fld>
            <a:endParaRPr lang="ja-JP" altLang="en-US" dirty="0"/>
          </a:p>
        </p:txBody>
      </p:sp>
    </p:spTree>
    <p:extLst>
      <p:ext uri="{BB962C8B-B14F-4D97-AF65-F5344CB8AC3E}">
        <p14:creationId xmlns:p14="http://schemas.microsoft.com/office/powerpoint/2010/main" val="730286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配信機能</a:t>
            </a:r>
            <a:endParaRPr lang="en-US"/>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a:t>バースト</a:t>
            </a:r>
          </a:p>
          <a:p>
            <a:pPr lvl="1"/>
            <a:r>
              <a:rPr lang="ja-JP" altLang="en-US"/>
              <a:t>レポートをセクションに分割して、同一の配信先または異なる配信先に配信</a:t>
            </a:r>
            <a:r>
              <a:rPr lang="ja-JP" altLang="en-US" smtClean="0"/>
              <a:t>します</a:t>
            </a:r>
            <a:endParaRPr lang="ja-JP" altLang="en-US"/>
          </a:p>
          <a:p>
            <a:pPr lvl="1"/>
            <a:r>
              <a:rPr lang="ja-JP" altLang="en-US"/>
              <a:t>セクションには、ソート項目（</a:t>
            </a:r>
            <a:r>
              <a:rPr lang="en-US" altLang="ja-JP"/>
              <a:t>BY</a:t>
            </a:r>
            <a:r>
              <a:rPr lang="ja-JP" altLang="en-US"/>
              <a:t>）やパラメータ値を設定</a:t>
            </a:r>
            <a:r>
              <a:rPr lang="ja-JP" altLang="en-US" smtClean="0"/>
              <a:t>します</a:t>
            </a:r>
            <a:endParaRPr lang="ja-JP" altLang="en-US"/>
          </a:p>
          <a:p>
            <a:endParaRPr lang="ja-JP" altLang="en-US"/>
          </a:p>
          <a:p>
            <a:r>
              <a:rPr lang="ja-JP" altLang="en-US"/>
              <a:t>アラート</a:t>
            </a:r>
          </a:p>
          <a:p>
            <a:pPr lvl="1"/>
            <a:r>
              <a:rPr lang="ja-JP" altLang="en-US"/>
              <a:t>任意の間隔でスケジュールジョブを実行し、特定の条件に合致した場合に</a:t>
            </a:r>
            <a:r>
              <a:rPr lang="ja-JP" altLang="en-US" smtClean="0"/>
              <a:t>のみレポート</a:t>
            </a:r>
            <a:r>
              <a:rPr lang="ja-JP" altLang="en-US"/>
              <a:t>を配信</a:t>
            </a:r>
            <a:r>
              <a:rPr lang="ja-JP" altLang="en-US" smtClean="0"/>
              <a:t>します</a:t>
            </a:r>
            <a:endParaRPr lang="ja-JP" altLang="en-US"/>
          </a:p>
          <a:p>
            <a:endParaRPr lang="en-US"/>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13</a:t>
            </a:fld>
            <a:endParaRPr lang="ja-JP" altLang="en-US" dirty="0"/>
          </a:p>
        </p:txBody>
      </p:sp>
    </p:spTree>
    <p:extLst>
      <p:ext uri="{BB962C8B-B14F-4D97-AF65-F5344CB8AC3E}">
        <p14:creationId xmlns:p14="http://schemas.microsoft.com/office/powerpoint/2010/main" val="2950877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3"/>
          <p:cNvSpPr txBox="1">
            <a:spLocks noGrp="1"/>
          </p:cNvSpPr>
          <p:nvPr>
            <p:ph type="title"/>
          </p:nvPr>
        </p:nvSpPr>
        <p:spPr/>
        <p:txBody>
          <a:bodyPr/>
          <a:lstStyle/>
          <a:p>
            <a:pPr lvl="0"/>
            <a:r>
              <a:rPr lang="ja-JP" altLang="en-US" smtClean="0"/>
              <a:t>スケジュールジョブの活用例</a:t>
            </a:r>
            <a:endParaRPr lang="ja-JP" altLang="en-US"/>
          </a:p>
        </p:txBody>
      </p:sp>
      <p:sp>
        <p:nvSpPr>
          <p:cNvPr id="3" name="コンテンツ プレースホルダー 2"/>
          <p:cNvSpPr>
            <a:spLocks noGrp="1"/>
          </p:cNvSpPr>
          <p:nvPr>
            <p:ph sz="quarter" idx="13"/>
          </p:nvPr>
        </p:nvSpPr>
        <p:spPr/>
        <p:txBody>
          <a:bodyPr/>
          <a:lstStyle/>
          <a:p>
            <a:r>
              <a:rPr lang="ja-JP" altLang="en-US"/>
              <a:t>柔軟なスケジュール設定と豊富な配信機能で業務を効率化します</a:t>
            </a:r>
          </a:p>
          <a:p>
            <a:endParaRPr lang="en-US"/>
          </a:p>
        </p:txBody>
      </p:sp>
      <p:sp>
        <p:nvSpPr>
          <p:cNvPr id="280" name="Google Shape;280;p13"/>
          <p:cNvSpPr/>
          <p:nvPr/>
        </p:nvSpPr>
        <p:spPr>
          <a:xfrm>
            <a:off x="323528" y="1752020"/>
            <a:ext cx="972000" cy="648000"/>
          </a:xfrm>
          <a:prstGeom prst="rect">
            <a:avLst/>
          </a:prstGeom>
          <a:solidFill>
            <a:schemeClr val="accent1"/>
          </a:solidFill>
          <a:ln>
            <a:noFill/>
          </a:ln>
        </p:spPr>
        <p:txBody>
          <a:bodyPr spcFirstLastPara="1" wrap="square" lIns="0" tIns="144000" rIns="0" bIns="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ja-JP" sz="3200" b="1" i="0" u="none" strike="noStrike" cap="none">
                <a:solidFill>
                  <a:srgbClr val="FFFFFF"/>
                </a:solidFill>
                <a:cs typeface="Meiryo"/>
                <a:sym typeface="Meiryo"/>
              </a:rPr>
              <a:t>１</a:t>
            </a:r>
            <a:endParaRPr sz="3200" b="1" i="0" u="none" strike="noStrike" cap="none">
              <a:solidFill>
                <a:srgbClr val="FFFFFF"/>
              </a:solidFill>
              <a:cs typeface="Meiryo"/>
              <a:sym typeface="Meiryo"/>
            </a:endParaRPr>
          </a:p>
        </p:txBody>
      </p:sp>
      <p:sp>
        <p:nvSpPr>
          <p:cNvPr id="281" name="Google Shape;281;p13"/>
          <p:cNvSpPr/>
          <p:nvPr/>
        </p:nvSpPr>
        <p:spPr>
          <a:xfrm>
            <a:off x="323528" y="1463988"/>
            <a:ext cx="972000" cy="288000"/>
          </a:xfrm>
          <a:prstGeom prst="rect">
            <a:avLst/>
          </a:prstGeom>
          <a:solidFill>
            <a:schemeClr val="accent1"/>
          </a:solidFill>
          <a:ln>
            <a:noFill/>
          </a:ln>
        </p:spPr>
        <p:txBody>
          <a:bodyPr spcFirstLastPara="1" wrap="square" lIns="0" tIns="7200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FFFFFF"/>
                </a:solidFill>
                <a:cs typeface="Meiryo"/>
                <a:sym typeface="Meiryo"/>
              </a:rPr>
              <a:t>配信</a:t>
            </a:r>
            <a:endParaRPr sz="1200" b="0" i="0" u="none" strike="noStrike" cap="none">
              <a:solidFill>
                <a:srgbClr val="FFFFFF"/>
              </a:solidFill>
              <a:cs typeface="Meiryo"/>
              <a:sym typeface="Meiryo"/>
            </a:endParaRPr>
          </a:p>
        </p:txBody>
      </p:sp>
      <p:cxnSp>
        <p:nvCxnSpPr>
          <p:cNvPr id="282" name="Google Shape;282;p13"/>
          <p:cNvCxnSpPr/>
          <p:nvPr/>
        </p:nvCxnSpPr>
        <p:spPr>
          <a:xfrm>
            <a:off x="323531" y="1752020"/>
            <a:ext cx="971997" cy="0"/>
          </a:xfrm>
          <a:prstGeom prst="straightConnector1">
            <a:avLst/>
          </a:prstGeom>
          <a:noFill/>
          <a:ln w="19050" cap="flat" cmpd="sng">
            <a:solidFill>
              <a:schemeClr val="lt1"/>
            </a:solidFill>
            <a:prstDash val="solid"/>
            <a:round/>
            <a:headEnd type="none" w="sm" len="sm"/>
            <a:tailEnd type="none" w="sm" len="sm"/>
          </a:ln>
        </p:spPr>
      </p:cxnSp>
      <p:sp>
        <p:nvSpPr>
          <p:cNvPr id="283" name="Google Shape;283;p13"/>
          <p:cNvSpPr txBox="1"/>
          <p:nvPr/>
        </p:nvSpPr>
        <p:spPr>
          <a:xfrm>
            <a:off x="1295528" y="1419622"/>
            <a:ext cx="4140568" cy="332399"/>
          </a:xfrm>
          <a:prstGeom prst="rect">
            <a:avLst/>
          </a:prstGeom>
          <a:noFill/>
          <a:ln>
            <a:noFill/>
          </a:ln>
        </p:spPr>
        <p:txBody>
          <a:bodyPr spcFirstLastPara="1" wrap="square" lIns="91425" tIns="45700" rIns="91425" bIns="45700" anchor="ctr" anchorCtr="0">
            <a:spAutoFit/>
          </a:bodyPr>
          <a:lstStyle/>
          <a:p>
            <a:pPr marL="0" marR="0" lvl="0" indent="0" algn="l" rtl="0">
              <a:lnSpc>
                <a:spcPct val="130000"/>
              </a:lnSpc>
              <a:spcBef>
                <a:spcPts val="0"/>
              </a:spcBef>
              <a:spcAft>
                <a:spcPts val="0"/>
              </a:spcAft>
              <a:buClr>
                <a:srgbClr val="000000"/>
              </a:buClr>
              <a:buSzPts val="1200"/>
              <a:buFont typeface="Arial"/>
              <a:buNone/>
            </a:pPr>
            <a:r>
              <a:rPr lang="ja-JP" sz="1200" b="1" i="0" u="none" strike="noStrike" cap="none">
                <a:solidFill>
                  <a:srgbClr val="4F81BD"/>
                </a:solidFill>
                <a:cs typeface="Meiryo"/>
                <a:sym typeface="Meiryo"/>
              </a:rPr>
              <a:t>プッシュ型のレポート配信で注意喚起と機会損失を防止</a:t>
            </a:r>
            <a:endParaRPr sz="1200" b="1" i="0" u="none" strike="noStrike" cap="none">
              <a:solidFill>
                <a:srgbClr val="4F81BD"/>
              </a:solidFill>
              <a:cs typeface="Meiryo"/>
              <a:sym typeface="Meiryo"/>
            </a:endParaRPr>
          </a:p>
        </p:txBody>
      </p:sp>
      <p:sp>
        <p:nvSpPr>
          <p:cNvPr id="284" name="Google Shape;284;p13"/>
          <p:cNvSpPr txBox="1"/>
          <p:nvPr/>
        </p:nvSpPr>
        <p:spPr>
          <a:xfrm>
            <a:off x="1295528" y="1844354"/>
            <a:ext cx="3996552" cy="461665"/>
          </a:xfrm>
          <a:prstGeom prst="rect">
            <a:avLst/>
          </a:prstGeom>
          <a:noFill/>
          <a:ln>
            <a:noFill/>
          </a:ln>
        </p:spPr>
        <p:txBody>
          <a:bodyPr spcFirstLastPara="1" wrap="square" lIns="91425" tIns="45700" rIns="91425" bIns="45700" anchor="ctr" anchorCtr="0">
            <a:spAutoFit/>
          </a:bodyPr>
          <a:lstStyle/>
          <a:p>
            <a:pPr marL="0" marR="0" lvl="0" indent="0" algn="l" rtl="0">
              <a:lnSpc>
                <a:spcPct val="120000"/>
              </a:lnSpc>
              <a:spcBef>
                <a:spcPts val="0"/>
              </a:spcBef>
              <a:spcAft>
                <a:spcPts val="0"/>
              </a:spcAft>
              <a:buClr>
                <a:srgbClr val="000000"/>
              </a:buClr>
              <a:buSzPts val="1000"/>
              <a:buFont typeface="Arial"/>
              <a:buNone/>
            </a:pPr>
            <a:r>
              <a:rPr lang="ja-JP" sz="1000" b="1" i="0" u="none" strike="noStrike" cap="none">
                <a:solidFill>
                  <a:srgbClr val="4F81BD"/>
                </a:solidFill>
                <a:cs typeface="Meiryo"/>
                <a:sym typeface="Meiryo"/>
              </a:rPr>
              <a:t>必ず見てほしい情報や、特定条件に合致したアラート情報を</a:t>
            </a:r>
            <a:br>
              <a:rPr lang="ja-JP" sz="1000" b="1" i="0" u="none" strike="noStrike" cap="none">
                <a:solidFill>
                  <a:srgbClr val="4F81BD"/>
                </a:solidFill>
                <a:cs typeface="Meiryo"/>
                <a:sym typeface="Meiryo"/>
              </a:rPr>
            </a:br>
            <a:r>
              <a:rPr lang="ja-JP" sz="1000" b="1" i="0" u="none" strike="noStrike" cap="none">
                <a:solidFill>
                  <a:srgbClr val="4F81BD"/>
                </a:solidFill>
                <a:cs typeface="Meiryo"/>
                <a:sym typeface="Meiryo"/>
              </a:rPr>
              <a:t>レポートとして配信したい</a:t>
            </a:r>
            <a:endParaRPr sz="1000" b="1" i="0" u="none" strike="noStrike" cap="none">
              <a:solidFill>
                <a:srgbClr val="4F81BD"/>
              </a:solidFill>
              <a:cs typeface="Meiryo"/>
              <a:sym typeface="Meiryo"/>
            </a:endParaRPr>
          </a:p>
        </p:txBody>
      </p:sp>
      <p:cxnSp>
        <p:nvCxnSpPr>
          <p:cNvPr id="285" name="Google Shape;285;p13"/>
          <p:cNvCxnSpPr/>
          <p:nvPr/>
        </p:nvCxnSpPr>
        <p:spPr>
          <a:xfrm>
            <a:off x="1295528" y="1752020"/>
            <a:ext cx="4068000" cy="1"/>
          </a:xfrm>
          <a:prstGeom prst="straightConnector1">
            <a:avLst/>
          </a:prstGeom>
          <a:noFill/>
          <a:ln w="19050" cap="flat" cmpd="sng">
            <a:solidFill>
              <a:srgbClr val="4A7DBA"/>
            </a:solidFill>
            <a:prstDash val="solid"/>
            <a:round/>
            <a:headEnd type="none" w="sm" len="sm"/>
            <a:tailEnd type="none" w="sm" len="sm"/>
          </a:ln>
        </p:spPr>
      </p:cxnSp>
      <p:sp>
        <p:nvSpPr>
          <p:cNvPr id="286" name="Google Shape;286;p13"/>
          <p:cNvSpPr/>
          <p:nvPr/>
        </p:nvSpPr>
        <p:spPr>
          <a:xfrm>
            <a:off x="323528" y="2832068"/>
            <a:ext cx="972000" cy="648000"/>
          </a:xfrm>
          <a:prstGeom prst="rect">
            <a:avLst/>
          </a:prstGeom>
          <a:solidFill>
            <a:schemeClr val="accent3"/>
          </a:solidFill>
          <a:ln>
            <a:noFill/>
          </a:ln>
        </p:spPr>
        <p:txBody>
          <a:bodyPr spcFirstLastPara="1" wrap="square" lIns="0" tIns="144000" rIns="0" bIns="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ja-JP" sz="3200" b="1" i="0" u="none" strike="noStrike" cap="none">
                <a:solidFill>
                  <a:srgbClr val="FFFFFF"/>
                </a:solidFill>
                <a:cs typeface="Meiryo"/>
                <a:sym typeface="Meiryo"/>
              </a:rPr>
              <a:t>２</a:t>
            </a:r>
            <a:endParaRPr sz="1400" b="0" i="0" u="none" strike="noStrike" cap="none">
              <a:solidFill>
                <a:srgbClr val="000000"/>
              </a:solidFill>
              <a:cs typeface="Arial"/>
              <a:sym typeface="Arial"/>
            </a:endParaRPr>
          </a:p>
        </p:txBody>
      </p:sp>
      <p:sp>
        <p:nvSpPr>
          <p:cNvPr id="287" name="Google Shape;287;p13"/>
          <p:cNvSpPr/>
          <p:nvPr/>
        </p:nvSpPr>
        <p:spPr>
          <a:xfrm>
            <a:off x="323528" y="2544036"/>
            <a:ext cx="972000" cy="288000"/>
          </a:xfrm>
          <a:prstGeom prst="rect">
            <a:avLst/>
          </a:prstGeom>
          <a:solidFill>
            <a:schemeClr val="accent3"/>
          </a:solidFill>
          <a:ln>
            <a:noFill/>
          </a:ln>
        </p:spPr>
        <p:txBody>
          <a:bodyPr spcFirstLastPara="1" wrap="square" lIns="0" tIns="7200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FFFFFF"/>
                </a:solidFill>
                <a:cs typeface="Meiryo"/>
                <a:sym typeface="Meiryo"/>
              </a:rPr>
              <a:t>蓄積</a:t>
            </a:r>
            <a:endParaRPr sz="1200" b="0" i="0" u="none" strike="noStrike" cap="none">
              <a:solidFill>
                <a:srgbClr val="FFFFFF"/>
              </a:solidFill>
              <a:cs typeface="Meiryo"/>
              <a:sym typeface="Meiryo"/>
            </a:endParaRPr>
          </a:p>
        </p:txBody>
      </p:sp>
      <p:cxnSp>
        <p:nvCxnSpPr>
          <p:cNvPr id="288" name="Google Shape;288;p13"/>
          <p:cNvCxnSpPr/>
          <p:nvPr/>
        </p:nvCxnSpPr>
        <p:spPr>
          <a:xfrm>
            <a:off x="323531" y="2832068"/>
            <a:ext cx="971997" cy="0"/>
          </a:xfrm>
          <a:prstGeom prst="straightConnector1">
            <a:avLst/>
          </a:prstGeom>
          <a:noFill/>
          <a:ln w="19050" cap="flat" cmpd="sng">
            <a:solidFill>
              <a:schemeClr val="lt1"/>
            </a:solidFill>
            <a:prstDash val="solid"/>
            <a:round/>
            <a:headEnd type="none" w="sm" len="sm"/>
            <a:tailEnd type="none" w="sm" len="sm"/>
          </a:ln>
        </p:spPr>
      </p:cxnSp>
      <p:sp>
        <p:nvSpPr>
          <p:cNvPr id="289" name="Google Shape;289;p13"/>
          <p:cNvSpPr txBox="1"/>
          <p:nvPr/>
        </p:nvSpPr>
        <p:spPr>
          <a:xfrm>
            <a:off x="1295528" y="2499670"/>
            <a:ext cx="3996552" cy="332399"/>
          </a:xfrm>
          <a:prstGeom prst="rect">
            <a:avLst/>
          </a:prstGeom>
          <a:noFill/>
          <a:ln>
            <a:noFill/>
          </a:ln>
        </p:spPr>
        <p:txBody>
          <a:bodyPr spcFirstLastPara="1" wrap="square" lIns="91425" tIns="45700" rIns="91425" bIns="45700" anchor="ctr" anchorCtr="0">
            <a:spAutoFit/>
          </a:bodyPr>
          <a:lstStyle/>
          <a:p>
            <a:pPr marL="0" marR="0" lvl="0" indent="0" algn="l" rtl="0">
              <a:lnSpc>
                <a:spcPct val="130000"/>
              </a:lnSpc>
              <a:spcBef>
                <a:spcPts val="0"/>
              </a:spcBef>
              <a:spcAft>
                <a:spcPts val="0"/>
              </a:spcAft>
              <a:buClr>
                <a:srgbClr val="000000"/>
              </a:buClr>
              <a:buSzPts val="1200"/>
              <a:buFont typeface="Arial"/>
              <a:buNone/>
            </a:pPr>
            <a:r>
              <a:rPr lang="ja-JP" sz="1200" b="1" i="0" u="none" strike="noStrike" cap="none">
                <a:solidFill>
                  <a:schemeClr val="accent3"/>
                </a:solidFill>
                <a:cs typeface="Meiryo"/>
                <a:sym typeface="Meiryo"/>
              </a:rPr>
              <a:t>レポートの世代管理と管理負荷の軽減</a:t>
            </a:r>
            <a:endParaRPr sz="1200" b="1" i="0" u="none" strike="noStrike" cap="none">
              <a:solidFill>
                <a:schemeClr val="accent3"/>
              </a:solidFill>
              <a:cs typeface="Meiryo"/>
              <a:sym typeface="Meiryo"/>
            </a:endParaRPr>
          </a:p>
        </p:txBody>
      </p:sp>
      <p:sp>
        <p:nvSpPr>
          <p:cNvPr id="290" name="Google Shape;290;p13"/>
          <p:cNvSpPr txBox="1"/>
          <p:nvPr/>
        </p:nvSpPr>
        <p:spPr>
          <a:xfrm>
            <a:off x="1295528" y="2953856"/>
            <a:ext cx="3996552" cy="461665"/>
          </a:xfrm>
          <a:prstGeom prst="rect">
            <a:avLst/>
          </a:prstGeom>
          <a:noFill/>
          <a:ln>
            <a:noFill/>
          </a:ln>
        </p:spPr>
        <p:txBody>
          <a:bodyPr spcFirstLastPara="1" wrap="square" lIns="91425" tIns="45700" rIns="91425" bIns="45700" anchor="ctr" anchorCtr="0">
            <a:spAutoFit/>
          </a:bodyPr>
          <a:lstStyle/>
          <a:p>
            <a:pPr marL="0" marR="0" lvl="0" indent="0" algn="l" rtl="0">
              <a:lnSpc>
                <a:spcPct val="120000"/>
              </a:lnSpc>
              <a:spcBef>
                <a:spcPts val="0"/>
              </a:spcBef>
              <a:spcAft>
                <a:spcPts val="0"/>
              </a:spcAft>
              <a:buClr>
                <a:srgbClr val="000000"/>
              </a:buClr>
              <a:buSzPts val="1000"/>
              <a:buFont typeface="Arial"/>
              <a:buNone/>
            </a:pPr>
            <a:r>
              <a:rPr lang="ja-JP" sz="1000" b="1" i="0" u="none" strike="noStrike" cap="none">
                <a:solidFill>
                  <a:schemeClr val="accent3"/>
                </a:solidFill>
                <a:cs typeface="Meiryo"/>
                <a:sym typeface="Meiryo"/>
              </a:rPr>
              <a:t>ある時点の情報をスナップショット的に取得し、データの変化をみるためのレポートがほしい</a:t>
            </a:r>
            <a:endParaRPr sz="1000" b="1" i="0" u="none" strike="noStrike" cap="none">
              <a:solidFill>
                <a:schemeClr val="accent3"/>
              </a:solidFill>
              <a:cs typeface="Meiryo"/>
              <a:sym typeface="Meiryo"/>
            </a:endParaRPr>
          </a:p>
        </p:txBody>
      </p:sp>
      <p:cxnSp>
        <p:nvCxnSpPr>
          <p:cNvPr id="291" name="Google Shape;291;p13"/>
          <p:cNvCxnSpPr/>
          <p:nvPr/>
        </p:nvCxnSpPr>
        <p:spPr>
          <a:xfrm>
            <a:off x="1295528" y="2832068"/>
            <a:ext cx="4068000" cy="0"/>
          </a:xfrm>
          <a:prstGeom prst="straightConnector1">
            <a:avLst/>
          </a:prstGeom>
          <a:noFill/>
          <a:ln w="19050" cap="flat" cmpd="sng">
            <a:solidFill>
              <a:schemeClr val="accent3"/>
            </a:solidFill>
            <a:prstDash val="solid"/>
            <a:round/>
            <a:headEnd type="none" w="sm" len="sm"/>
            <a:tailEnd type="none" w="sm" len="sm"/>
          </a:ln>
        </p:spPr>
      </p:cxnSp>
      <p:sp>
        <p:nvSpPr>
          <p:cNvPr id="292" name="Google Shape;292;p13"/>
          <p:cNvSpPr/>
          <p:nvPr/>
        </p:nvSpPr>
        <p:spPr>
          <a:xfrm>
            <a:off x="323528" y="3912260"/>
            <a:ext cx="972000" cy="648000"/>
          </a:xfrm>
          <a:prstGeom prst="rect">
            <a:avLst/>
          </a:prstGeom>
          <a:solidFill>
            <a:schemeClr val="accent6"/>
          </a:solidFill>
          <a:ln>
            <a:noFill/>
          </a:ln>
        </p:spPr>
        <p:txBody>
          <a:bodyPr spcFirstLastPara="1" wrap="square" lIns="0" tIns="144000" rIns="0" bIns="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ja-JP" sz="3200" b="1" i="0" u="none" strike="noStrike" cap="none">
                <a:solidFill>
                  <a:srgbClr val="FFFFFF"/>
                </a:solidFill>
                <a:cs typeface="Meiryo"/>
                <a:sym typeface="Meiryo"/>
              </a:rPr>
              <a:t>３</a:t>
            </a:r>
            <a:endParaRPr sz="1400" b="0" i="0" u="none" strike="noStrike" cap="none">
              <a:solidFill>
                <a:srgbClr val="000000"/>
              </a:solidFill>
              <a:cs typeface="Arial"/>
              <a:sym typeface="Arial"/>
            </a:endParaRPr>
          </a:p>
        </p:txBody>
      </p:sp>
      <p:sp>
        <p:nvSpPr>
          <p:cNvPr id="293" name="Google Shape;293;p13"/>
          <p:cNvSpPr/>
          <p:nvPr/>
        </p:nvSpPr>
        <p:spPr>
          <a:xfrm>
            <a:off x="323528" y="3624228"/>
            <a:ext cx="972000" cy="288000"/>
          </a:xfrm>
          <a:prstGeom prst="rect">
            <a:avLst/>
          </a:prstGeom>
          <a:solidFill>
            <a:schemeClr val="accent6"/>
          </a:solidFill>
          <a:ln>
            <a:noFill/>
          </a:ln>
        </p:spPr>
        <p:txBody>
          <a:bodyPr spcFirstLastPara="1" wrap="square" lIns="0" tIns="7200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ja-JP" altLang="en-US" sz="1200" b="0" i="0" u="none" strike="noStrike" cap="none" dirty="0" smtClean="0">
                <a:solidFill>
                  <a:srgbClr val="FFFFFF"/>
                </a:solidFill>
                <a:cs typeface="Meiryo"/>
                <a:sym typeface="Meiryo"/>
              </a:rPr>
              <a:t>効率化</a:t>
            </a:r>
            <a:endParaRPr sz="1200" b="0" i="0" u="none" strike="noStrike" cap="none" dirty="0">
              <a:solidFill>
                <a:srgbClr val="FFFFFF"/>
              </a:solidFill>
              <a:cs typeface="Meiryo"/>
              <a:sym typeface="Meiryo"/>
            </a:endParaRPr>
          </a:p>
        </p:txBody>
      </p:sp>
      <p:cxnSp>
        <p:nvCxnSpPr>
          <p:cNvPr id="294" name="Google Shape;294;p13"/>
          <p:cNvCxnSpPr/>
          <p:nvPr/>
        </p:nvCxnSpPr>
        <p:spPr>
          <a:xfrm>
            <a:off x="323531" y="3912260"/>
            <a:ext cx="971997" cy="0"/>
          </a:xfrm>
          <a:prstGeom prst="straightConnector1">
            <a:avLst/>
          </a:prstGeom>
          <a:noFill/>
          <a:ln w="19050" cap="flat" cmpd="sng">
            <a:solidFill>
              <a:schemeClr val="lt1"/>
            </a:solidFill>
            <a:prstDash val="solid"/>
            <a:round/>
            <a:headEnd type="none" w="sm" len="sm"/>
            <a:tailEnd type="none" w="sm" len="sm"/>
          </a:ln>
        </p:spPr>
      </p:cxnSp>
      <p:sp>
        <p:nvSpPr>
          <p:cNvPr id="295" name="Google Shape;295;p13"/>
          <p:cNvSpPr txBox="1"/>
          <p:nvPr/>
        </p:nvSpPr>
        <p:spPr>
          <a:xfrm>
            <a:off x="1295528" y="3579862"/>
            <a:ext cx="3996552" cy="332399"/>
          </a:xfrm>
          <a:prstGeom prst="rect">
            <a:avLst/>
          </a:prstGeom>
          <a:noFill/>
          <a:ln>
            <a:noFill/>
          </a:ln>
        </p:spPr>
        <p:txBody>
          <a:bodyPr spcFirstLastPara="1" wrap="square" lIns="91425" tIns="45700" rIns="91425" bIns="45700" anchor="ctr" anchorCtr="0">
            <a:spAutoFit/>
          </a:bodyPr>
          <a:lstStyle/>
          <a:p>
            <a:pPr marL="0" marR="0" lvl="0" indent="0" algn="l" rtl="0">
              <a:lnSpc>
                <a:spcPct val="130000"/>
              </a:lnSpc>
              <a:spcBef>
                <a:spcPts val="0"/>
              </a:spcBef>
              <a:spcAft>
                <a:spcPts val="0"/>
              </a:spcAft>
              <a:buClr>
                <a:srgbClr val="000000"/>
              </a:buClr>
              <a:buSzPts val="1200"/>
              <a:buFont typeface="Arial"/>
              <a:buNone/>
            </a:pPr>
            <a:r>
              <a:rPr lang="ja-JP" sz="1200" b="1" i="0" u="none" strike="noStrike" cap="none">
                <a:solidFill>
                  <a:schemeClr val="accent6"/>
                </a:solidFill>
                <a:cs typeface="Meiryo"/>
                <a:sym typeface="Meiryo"/>
              </a:rPr>
              <a:t>定例業務の自動化とサーバの負荷分散</a:t>
            </a:r>
            <a:endParaRPr sz="1200" b="1" i="0" u="none" strike="noStrike" cap="none">
              <a:solidFill>
                <a:schemeClr val="accent6"/>
              </a:solidFill>
              <a:cs typeface="Meiryo"/>
              <a:sym typeface="Meiryo"/>
            </a:endParaRPr>
          </a:p>
        </p:txBody>
      </p:sp>
      <p:sp>
        <p:nvSpPr>
          <p:cNvPr id="296" name="Google Shape;296;p13"/>
          <p:cNvSpPr txBox="1"/>
          <p:nvPr/>
        </p:nvSpPr>
        <p:spPr>
          <a:xfrm>
            <a:off x="1295528" y="4004592"/>
            <a:ext cx="3996552" cy="461665"/>
          </a:xfrm>
          <a:prstGeom prst="rect">
            <a:avLst/>
          </a:prstGeom>
          <a:noFill/>
          <a:ln>
            <a:noFill/>
          </a:ln>
        </p:spPr>
        <p:txBody>
          <a:bodyPr spcFirstLastPara="1" wrap="square" lIns="91425" tIns="45700" rIns="91425" bIns="45700" anchor="ctr" anchorCtr="0">
            <a:spAutoFit/>
          </a:bodyPr>
          <a:lstStyle/>
          <a:p>
            <a:pPr marL="0" marR="0" lvl="0" indent="0" algn="l" rtl="0">
              <a:lnSpc>
                <a:spcPct val="120000"/>
              </a:lnSpc>
              <a:spcBef>
                <a:spcPts val="0"/>
              </a:spcBef>
              <a:spcAft>
                <a:spcPts val="0"/>
              </a:spcAft>
              <a:buClr>
                <a:srgbClr val="000000"/>
              </a:buClr>
              <a:buSzPts val="1000"/>
              <a:buFont typeface="Arial"/>
              <a:buNone/>
            </a:pPr>
            <a:r>
              <a:rPr lang="ja-JP" sz="1000" b="1" i="0" u="none" strike="noStrike" cap="none">
                <a:solidFill>
                  <a:schemeClr val="accent6"/>
                </a:solidFill>
                <a:cs typeface="Meiryo"/>
                <a:sym typeface="Meiryo"/>
              </a:rPr>
              <a:t>属人化しているレポート作成業務を自動化したり、業務でよく利用する情報はストレスなく見たい</a:t>
            </a:r>
            <a:endParaRPr sz="1000" b="1" i="0" u="none" strike="noStrike" cap="none">
              <a:solidFill>
                <a:schemeClr val="accent6"/>
              </a:solidFill>
              <a:cs typeface="Meiryo"/>
              <a:sym typeface="Meiryo"/>
            </a:endParaRPr>
          </a:p>
        </p:txBody>
      </p:sp>
      <p:cxnSp>
        <p:nvCxnSpPr>
          <p:cNvPr id="297" name="Google Shape;297;p13"/>
          <p:cNvCxnSpPr/>
          <p:nvPr/>
        </p:nvCxnSpPr>
        <p:spPr>
          <a:xfrm>
            <a:off x="1295528" y="3912260"/>
            <a:ext cx="4068000" cy="0"/>
          </a:xfrm>
          <a:prstGeom prst="straightConnector1">
            <a:avLst/>
          </a:prstGeom>
          <a:noFill/>
          <a:ln w="19050" cap="flat" cmpd="sng">
            <a:solidFill>
              <a:schemeClr val="accent6"/>
            </a:solidFill>
            <a:prstDash val="solid"/>
            <a:round/>
            <a:headEnd type="none" w="sm" len="sm"/>
            <a:tailEnd type="none" w="sm" len="sm"/>
          </a:ln>
        </p:spPr>
      </p:cxnSp>
      <p:sp>
        <p:nvSpPr>
          <p:cNvPr id="298" name="Google Shape;298;p13"/>
          <p:cNvSpPr/>
          <p:nvPr/>
        </p:nvSpPr>
        <p:spPr>
          <a:xfrm>
            <a:off x="5508104" y="1751980"/>
            <a:ext cx="2952328" cy="288000"/>
          </a:xfrm>
          <a:prstGeom prst="rect">
            <a:avLst/>
          </a:prstGeom>
          <a:solidFill>
            <a:srgbClr val="DAE5F1"/>
          </a:solidFill>
          <a:ln w="12700" cap="flat" cmpd="sng">
            <a:solidFill>
              <a:schemeClr val="accent1"/>
            </a:solidFill>
            <a:prstDash val="solid"/>
            <a:round/>
            <a:headEnd type="none" w="sm" len="sm"/>
            <a:tailEnd type="none" w="sm" len="sm"/>
          </a:ln>
        </p:spPr>
        <p:txBody>
          <a:bodyPr spcFirstLastPara="1" wrap="square" lIns="0" tIns="72000" rIns="0" bIns="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rgbClr val="3F3F3F"/>
                </a:solidFill>
                <a:cs typeface="Meiryo"/>
                <a:sym typeface="Meiryo"/>
              </a:rPr>
              <a:t>Emailで配信して出先からでも見たい</a:t>
            </a:r>
            <a:endParaRPr sz="1000" b="0" i="0" u="none" strike="noStrike" cap="none">
              <a:solidFill>
                <a:srgbClr val="3F3F3F"/>
              </a:solidFill>
              <a:cs typeface="Meiryo"/>
              <a:sym typeface="Meiryo"/>
            </a:endParaRPr>
          </a:p>
        </p:txBody>
      </p:sp>
      <p:sp>
        <p:nvSpPr>
          <p:cNvPr id="299" name="Google Shape;299;p13"/>
          <p:cNvSpPr/>
          <p:nvPr/>
        </p:nvSpPr>
        <p:spPr>
          <a:xfrm>
            <a:off x="5508104" y="2112020"/>
            <a:ext cx="2952328" cy="288000"/>
          </a:xfrm>
          <a:prstGeom prst="rect">
            <a:avLst/>
          </a:prstGeom>
          <a:solidFill>
            <a:srgbClr val="DAE5F1"/>
          </a:solidFill>
          <a:ln w="12700" cap="flat" cmpd="sng">
            <a:solidFill>
              <a:schemeClr val="accent1"/>
            </a:solidFill>
            <a:prstDash val="solid"/>
            <a:round/>
            <a:headEnd type="none" w="sm" len="sm"/>
            <a:tailEnd type="none" w="sm" len="sm"/>
          </a:ln>
        </p:spPr>
        <p:txBody>
          <a:bodyPr spcFirstLastPara="1" wrap="square" lIns="0" tIns="72000" rIns="0" bIns="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rgbClr val="3F3F3F"/>
                </a:solidFill>
                <a:cs typeface="Meiryo"/>
                <a:sym typeface="Meiryo"/>
              </a:rPr>
              <a:t>閾値によってアラート通知したい</a:t>
            </a:r>
            <a:endParaRPr sz="1000" b="0" i="0" u="none" strike="noStrike" cap="none">
              <a:solidFill>
                <a:srgbClr val="3F3F3F"/>
              </a:solidFill>
              <a:cs typeface="Meiryo"/>
              <a:sym typeface="Meiryo"/>
            </a:endParaRPr>
          </a:p>
        </p:txBody>
      </p:sp>
      <p:sp>
        <p:nvSpPr>
          <p:cNvPr id="300" name="Google Shape;300;p13"/>
          <p:cNvSpPr/>
          <p:nvPr/>
        </p:nvSpPr>
        <p:spPr>
          <a:xfrm>
            <a:off x="5508104" y="2832100"/>
            <a:ext cx="2952328" cy="288000"/>
          </a:xfrm>
          <a:prstGeom prst="rect">
            <a:avLst/>
          </a:prstGeom>
          <a:solidFill>
            <a:srgbClr val="EAF1DD"/>
          </a:solidFill>
          <a:ln w="12700" cap="flat" cmpd="sng">
            <a:solidFill>
              <a:schemeClr val="accent3"/>
            </a:solidFill>
            <a:prstDash val="solid"/>
            <a:round/>
            <a:headEnd type="none" w="sm" len="sm"/>
            <a:tailEnd type="none" w="sm" len="sm"/>
          </a:ln>
        </p:spPr>
        <p:txBody>
          <a:bodyPr spcFirstLastPara="1" wrap="square" lIns="0" tIns="72000" rIns="0" bIns="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rgbClr val="3F3F3F"/>
                </a:solidFill>
                <a:cs typeface="Meiryo"/>
                <a:sym typeface="Meiryo"/>
              </a:rPr>
              <a:t>過去と現在で情報を比較したい</a:t>
            </a:r>
            <a:endParaRPr sz="1000" b="0" i="0" u="none" strike="noStrike" cap="none">
              <a:solidFill>
                <a:srgbClr val="3F3F3F"/>
              </a:solidFill>
              <a:cs typeface="Meiryo"/>
              <a:sym typeface="Meiryo"/>
            </a:endParaRPr>
          </a:p>
        </p:txBody>
      </p:sp>
      <p:sp>
        <p:nvSpPr>
          <p:cNvPr id="301" name="Google Shape;301;p13"/>
          <p:cNvSpPr/>
          <p:nvPr/>
        </p:nvSpPr>
        <p:spPr>
          <a:xfrm>
            <a:off x="5508104" y="3192140"/>
            <a:ext cx="2952328" cy="288000"/>
          </a:xfrm>
          <a:prstGeom prst="rect">
            <a:avLst/>
          </a:prstGeom>
          <a:solidFill>
            <a:srgbClr val="EAF1DD"/>
          </a:solidFill>
          <a:ln w="12700" cap="flat" cmpd="sng">
            <a:solidFill>
              <a:schemeClr val="accent3"/>
            </a:solidFill>
            <a:prstDash val="solid"/>
            <a:round/>
            <a:headEnd type="none" w="sm" len="sm"/>
            <a:tailEnd type="none" w="sm" len="sm"/>
          </a:ln>
        </p:spPr>
        <p:txBody>
          <a:bodyPr spcFirstLastPara="1" wrap="square" lIns="0" tIns="72000" rIns="0" bIns="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rgbClr val="3F3F3F"/>
                </a:solidFill>
                <a:cs typeface="Meiryo"/>
                <a:sym typeface="Meiryo"/>
              </a:rPr>
              <a:t>不要になった古い情報は自動で削除したい</a:t>
            </a:r>
            <a:endParaRPr sz="1000" b="0" i="0" u="none" strike="noStrike" cap="none">
              <a:solidFill>
                <a:srgbClr val="3F3F3F"/>
              </a:solidFill>
              <a:cs typeface="Meiryo"/>
              <a:sym typeface="Meiryo"/>
            </a:endParaRPr>
          </a:p>
        </p:txBody>
      </p:sp>
      <p:sp>
        <p:nvSpPr>
          <p:cNvPr id="302" name="Google Shape;302;p13"/>
          <p:cNvSpPr/>
          <p:nvPr/>
        </p:nvSpPr>
        <p:spPr>
          <a:xfrm>
            <a:off x="5508104" y="3912220"/>
            <a:ext cx="2952328" cy="288000"/>
          </a:xfrm>
          <a:prstGeom prst="rect">
            <a:avLst/>
          </a:prstGeom>
          <a:solidFill>
            <a:srgbClr val="FDE9D8"/>
          </a:solidFill>
          <a:ln w="12700" cap="flat" cmpd="sng">
            <a:solidFill>
              <a:schemeClr val="accent6"/>
            </a:solidFill>
            <a:prstDash val="solid"/>
            <a:round/>
            <a:headEnd type="none" w="sm" len="sm"/>
            <a:tailEnd type="none" w="sm" len="sm"/>
          </a:ln>
        </p:spPr>
        <p:txBody>
          <a:bodyPr spcFirstLastPara="1" wrap="square" lIns="0" tIns="72000" rIns="0" bIns="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rgbClr val="3F3F3F"/>
                </a:solidFill>
                <a:cs typeface="Meiryo"/>
                <a:sym typeface="Meiryo"/>
              </a:rPr>
              <a:t>利用頻度の高いレポート作成業務を自動化したい</a:t>
            </a:r>
            <a:endParaRPr sz="1000" b="0" i="0" u="none" strike="noStrike" cap="none">
              <a:solidFill>
                <a:srgbClr val="3F3F3F"/>
              </a:solidFill>
              <a:cs typeface="Meiryo"/>
              <a:sym typeface="Meiryo"/>
            </a:endParaRPr>
          </a:p>
        </p:txBody>
      </p:sp>
      <p:sp>
        <p:nvSpPr>
          <p:cNvPr id="303" name="Google Shape;303;p13"/>
          <p:cNvSpPr/>
          <p:nvPr/>
        </p:nvSpPr>
        <p:spPr>
          <a:xfrm>
            <a:off x="5508104" y="4272260"/>
            <a:ext cx="2952328" cy="288000"/>
          </a:xfrm>
          <a:prstGeom prst="rect">
            <a:avLst/>
          </a:prstGeom>
          <a:solidFill>
            <a:srgbClr val="FDE9D8"/>
          </a:solidFill>
          <a:ln w="12700" cap="flat" cmpd="sng">
            <a:solidFill>
              <a:schemeClr val="accent6"/>
            </a:solidFill>
            <a:prstDash val="solid"/>
            <a:round/>
            <a:headEnd type="none" w="sm" len="sm"/>
            <a:tailEnd type="none" w="sm" len="sm"/>
          </a:ln>
        </p:spPr>
        <p:txBody>
          <a:bodyPr spcFirstLastPara="1" wrap="square" lIns="0" tIns="72000" rIns="0" bIns="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rgbClr val="3F3F3F"/>
                </a:solidFill>
                <a:cs typeface="Meiryo"/>
                <a:sym typeface="Meiryo"/>
              </a:rPr>
              <a:t>夜間処理でサーバ負荷を分散させたい</a:t>
            </a:r>
            <a:endParaRPr sz="1000" b="0" i="0" u="none" strike="noStrike" cap="none">
              <a:solidFill>
                <a:srgbClr val="3F3F3F"/>
              </a:solidFill>
              <a:cs typeface="Meiryo"/>
              <a:sym typeface="Meiryo"/>
            </a:endParaRPr>
          </a:p>
        </p:txBody>
      </p:sp>
      <p:sp>
        <p:nvSpPr>
          <p:cNvPr id="30" name="スライド番号プレースホルダー 4"/>
          <p:cNvSpPr>
            <a:spLocks noGrp="1"/>
          </p:cNvSpPr>
          <p:nvPr>
            <p:ph type="sldNum" sz="quarter" idx="12"/>
          </p:nvPr>
        </p:nvSpPr>
        <p:spPr>
          <a:xfrm>
            <a:off x="8594576" y="4818186"/>
            <a:ext cx="549424" cy="2738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2246B-72CC-4AB3-AEF9-7F9B00475CC6}" type="slidenum">
              <a:rPr kumimoji="1" lang="ja-JP" altLang="en-US" sz="1000" b="1" i="0" u="none" strike="noStrike" kern="1200" cap="none" spc="0" normalizeH="0" baseline="0" noProof="0" smtClean="0">
                <a:ln>
                  <a:noFill/>
                </a:ln>
                <a:solidFill>
                  <a:prstClr val="black">
                    <a:lumMod val="65000"/>
                    <a:lumOff val="35000"/>
                  </a:prstClr>
                </a:solidFill>
                <a:effectLst/>
                <a:uLnTx/>
                <a:uFillTx/>
                <a:latin typeface="Segoe UI"/>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000" b="1" i="0" u="none" strike="noStrike" kern="1200" cap="none" spc="0" normalizeH="0" baseline="0" noProof="0" dirty="0">
              <a:ln>
                <a:noFill/>
              </a:ln>
              <a:solidFill>
                <a:prstClr val="black">
                  <a:lumMod val="65000"/>
                  <a:lumOff val="35000"/>
                </a:prstClr>
              </a:solidFill>
              <a:effectLst/>
              <a:uLnTx/>
              <a:uFillTx/>
              <a:latin typeface="Segoe UI"/>
              <a:ea typeface="メイリオ"/>
              <a:cs typeface="+mn-cs"/>
            </a:endParaRPr>
          </a:p>
        </p:txBody>
      </p:sp>
    </p:spTree>
    <p:extLst>
      <p:ext uri="{BB962C8B-B14F-4D97-AF65-F5344CB8AC3E}">
        <p14:creationId xmlns:p14="http://schemas.microsoft.com/office/powerpoint/2010/main" val="1566238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a:latin typeface="+mj-ea"/>
              </a:rPr>
              <a:t>メニュー</a:t>
            </a:r>
            <a:endParaRPr kumimoji="1" lang="ja-JP" altLang="en-US" dirty="0">
              <a:latin typeface="+mj-ea"/>
            </a:endParaRPr>
          </a:p>
        </p:txBody>
      </p:sp>
      <p:sp>
        <p:nvSpPr>
          <p:cNvPr id="5" name="テキスト プレースホルダー 4"/>
          <p:cNvSpPr>
            <a:spLocks noGrp="1"/>
          </p:cNvSpPr>
          <p:nvPr>
            <p:ph type="body" sz="quarter" idx="12"/>
          </p:nvPr>
        </p:nvSpPr>
        <p:spPr/>
        <p:txBody>
          <a:bodyPr/>
          <a:lstStyle/>
          <a:p>
            <a:endParaRPr lang="en-US"/>
          </a:p>
        </p:txBody>
      </p:sp>
      <p:sp>
        <p:nvSpPr>
          <p:cNvPr id="4" name="フッター プレースホルダー 3"/>
          <p:cNvSpPr>
            <a:spLocks noGrp="1"/>
          </p:cNvSpPr>
          <p:nvPr>
            <p:ph type="ftr" sz="quarter" idx="4294967295"/>
          </p:nvPr>
        </p:nvSpPr>
        <p:spPr>
          <a:xfrm>
            <a:off x="0" y="4818063"/>
            <a:ext cx="1131888" cy="274637"/>
          </a:xfrm>
        </p:spPr>
        <p:txBody>
          <a:bodyPr/>
          <a:lstStyle/>
          <a:p>
            <a:r>
              <a:rPr lang="en-US" altLang="ja-JP" smtClean="0"/>
              <a:t>© K.K. Ashisuto</a:t>
            </a:r>
            <a:endParaRPr lang="ja-JP" altLang="en-US" dirty="0"/>
          </a:p>
        </p:txBody>
      </p:sp>
      <p:sp>
        <p:nvSpPr>
          <p:cNvPr id="6" name="スライド番号プレースホルダー 5"/>
          <p:cNvSpPr>
            <a:spLocks noGrp="1"/>
          </p:cNvSpPr>
          <p:nvPr>
            <p:ph type="sldNum" sz="quarter" idx="4294967295"/>
          </p:nvPr>
        </p:nvSpPr>
        <p:spPr>
          <a:xfrm>
            <a:off x="8594725" y="4803775"/>
            <a:ext cx="549275" cy="274638"/>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15</a:t>
            </a:fld>
            <a:endParaRPr lang="ja-JP" altLang="en-US" dirty="0"/>
          </a:p>
        </p:txBody>
      </p:sp>
    </p:spTree>
    <p:extLst>
      <p:ext uri="{BB962C8B-B14F-4D97-AF65-F5344CB8AC3E}">
        <p14:creationId xmlns:p14="http://schemas.microsoft.com/office/powerpoint/2010/main" val="1846971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lang="ja-JP" altLang="en-US"/>
              <a:t>主要なメニュー</a:t>
            </a:r>
            <a:endParaRPr lang="en-US"/>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16</a:t>
            </a:fld>
            <a:endParaRPr lang="ja-JP" altLang="en-US" dirty="0"/>
          </a:p>
        </p:txBody>
      </p:sp>
      <p:sp>
        <p:nvSpPr>
          <p:cNvPr id="10" name="Google Shape;314;p15"/>
          <p:cNvSpPr/>
          <p:nvPr/>
        </p:nvSpPr>
        <p:spPr>
          <a:xfrm>
            <a:off x="539552" y="1083325"/>
            <a:ext cx="7992888" cy="1632441"/>
          </a:xfrm>
          <a:prstGeom prst="flowChartProcess">
            <a:avLst/>
          </a:prstGeom>
          <a:solidFill>
            <a:srgbClr val="F2F2F2"/>
          </a:solidFill>
          <a:ln w="19050" cap="flat" cmpd="sng">
            <a:solidFill>
              <a:srgbClr val="F2F2F2"/>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
        <p:nvSpPr>
          <p:cNvPr id="11" name="Google Shape;315;p15"/>
          <p:cNvSpPr/>
          <p:nvPr/>
        </p:nvSpPr>
        <p:spPr>
          <a:xfrm>
            <a:off x="539552" y="2787774"/>
            <a:ext cx="7992888" cy="1944216"/>
          </a:xfrm>
          <a:prstGeom prst="flowChartProcess">
            <a:avLst/>
          </a:prstGeom>
          <a:solidFill>
            <a:srgbClr val="F2F2F2"/>
          </a:solidFill>
          <a:ln w="19050" cap="flat" cmpd="sng">
            <a:solidFill>
              <a:srgbClr val="F2F2F2"/>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
        <p:nvSpPr>
          <p:cNvPr id="12" name="Google Shape;316;p15"/>
          <p:cNvSpPr/>
          <p:nvPr/>
        </p:nvSpPr>
        <p:spPr>
          <a:xfrm>
            <a:off x="746075" y="1228163"/>
            <a:ext cx="595312" cy="585762"/>
          </a:xfrm>
          <a:prstGeom prst="ellipse">
            <a:avLst/>
          </a:prstGeom>
          <a:solidFill>
            <a:schemeClr val="accent3"/>
          </a:solidFill>
          <a:ln>
            <a:noFill/>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
        <p:nvSpPr>
          <p:cNvPr id="13" name="Google Shape;317;p15"/>
          <p:cNvSpPr/>
          <p:nvPr/>
        </p:nvSpPr>
        <p:spPr>
          <a:xfrm>
            <a:off x="746075" y="2972127"/>
            <a:ext cx="595312" cy="585762"/>
          </a:xfrm>
          <a:prstGeom prst="ellipse">
            <a:avLst/>
          </a:prstGeom>
          <a:solidFill>
            <a:schemeClr val="accent3"/>
          </a:solidFill>
          <a:ln>
            <a:noFill/>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
        <p:nvSpPr>
          <p:cNvPr id="14" name="Google Shape;319;p15"/>
          <p:cNvSpPr txBox="1"/>
          <p:nvPr/>
        </p:nvSpPr>
        <p:spPr>
          <a:xfrm>
            <a:off x="900472" y="4356993"/>
            <a:ext cx="7631969" cy="230981"/>
          </a:xfrm>
          <a:prstGeom prst="rect">
            <a:avLst/>
          </a:prstGeom>
          <a:noFill/>
          <a:ln>
            <a:noFill/>
          </a:ln>
        </p:spPr>
        <p:txBody>
          <a:bodyPr spcFirstLastPara="1" wrap="square" lIns="54000" tIns="65300" rIns="54000" bIns="45000" anchor="ctr" anchorCtr="0">
            <a:noAutofit/>
          </a:bodyPr>
          <a:lstStyle/>
          <a:p>
            <a:pPr marL="285750" marR="0" lvl="0" indent="-285750" algn="l" rtl="0">
              <a:lnSpc>
                <a:spcPct val="100000"/>
              </a:lnSpc>
              <a:spcBef>
                <a:spcPts val="0"/>
              </a:spcBef>
              <a:spcAft>
                <a:spcPts val="0"/>
              </a:spcAft>
              <a:buClr>
                <a:srgbClr val="3F3F3F"/>
              </a:buClr>
              <a:buSzPts val="1400"/>
              <a:buFont typeface="Noto Sans Symbols"/>
              <a:buChar char="🞐"/>
            </a:pPr>
            <a:r>
              <a:rPr lang="ja-JP" sz="1400" b="1" i="0" u="none" strike="noStrike" cap="none">
                <a:solidFill>
                  <a:srgbClr val="3F3F3F"/>
                </a:solidFill>
                <a:cs typeface="Meiryo"/>
                <a:sym typeface="Meiryo"/>
              </a:rPr>
              <a:t>スケジュール	</a:t>
            </a:r>
            <a:r>
              <a:rPr lang="ja-JP" sz="1400" b="0" i="0" u="none" strike="noStrike" cap="none">
                <a:solidFill>
                  <a:srgbClr val="3F3F3F"/>
                </a:solidFill>
                <a:cs typeface="Meiryo"/>
                <a:sym typeface="Meiryo"/>
              </a:rPr>
              <a:t>：スケジュールジョブの作成</a:t>
            </a:r>
            <a:endParaRPr sz="1400" b="0" i="0" u="none" strike="noStrike" cap="none">
              <a:solidFill>
                <a:srgbClr val="3F3F3F"/>
              </a:solidFill>
              <a:cs typeface="Meiryo"/>
              <a:sym typeface="Meiryo"/>
            </a:endParaRPr>
          </a:p>
        </p:txBody>
      </p:sp>
      <p:sp>
        <p:nvSpPr>
          <p:cNvPr id="15" name="Google Shape;320;p15"/>
          <p:cNvSpPr txBox="1"/>
          <p:nvPr/>
        </p:nvSpPr>
        <p:spPr>
          <a:xfrm>
            <a:off x="900472" y="4035888"/>
            <a:ext cx="7631969" cy="230981"/>
          </a:xfrm>
          <a:prstGeom prst="rect">
            <a:avLst/>
          </a:prstGeom>
          <a:noFill/>
          <a:ln>
            <a:noFill/>
          </a:ln>
        </p:spPr>
        <p:txBody>
          <a:bodyPr spcFirstLastPara="1" wrap="square" lIns="54000" tIns="65300" rIns="54000" bIns="45000" anchor="ctr" anchorCtr="0">
            <a:noAutofit/>
          </a:bodyPr>
          <a:lstStyle/>
          <a:p>
            <a:pPr marL="285750" marR="0" lvl="0" indent="-285750" algn="l" rtl="0">
              <a:lnSpc>
                <a:spcPct val="100000"/>
              </a:lnSpc>
              <a:spcBef>
                <a:spcPts val="0"/>
              </a:spcBef>
              <a:spcAft>
                <a:spcPts val="0"/>
              </a:spcAft>
              <a:buClr>
                <a:srgbClr val="3F3F3F"/>
              </a:buClr>
              <a:buSzPts val="1400"/>
              <a:buFont typeface="Noto Sans Symbols"/>
              <a:buChar char="🞐"/>
            </a:pPr>
            <a:r>
              <a:rPr lang="ja-JP" sz="1400" b="1" i="0" u="none" strike="noStrike" cap="none">
                <a:solidFill>
                  <a:srgbClr val="3F3F3F"/>
                </a:solidFill>
                <a:cs typeface="Meiryo"/>
                <a:sym typeface="Meiryo"/>
              </a:rPr>
              <a:t>配信リスト	</a:t>
            </a:r>
            <a:r>
              <a:rPr lang="ja-JP" sz="1400" b="0" i="0" u="none" strike="noStrike" cap="none">
                <a:solidFill>
                  <a:srgbClr val="3F3F3F"/>
                </a:solidFill>
                <a:cs typeface="Meiryo"/>
                <a:sym typeface="Meiryo"/>
              </a:rPr>
              <a:t>：配信先メールアドレスのリスト作成、FTP配信時のファイル名登録</a:t>
            </a:r>
            <a:endParaRPr sz="1400" b="0" i="0" u="none" strike="noStrike" cap="none">
              <a:solidFill>
                <a:srgbClr val="000000"/>
              </a:solidFill>
              <a:cs typeface="Arial"/>
              <a:sym typeface="Arial"/>
            </a:endParaRPr>
          </a:p>
        </p:txBody>
      </p:sp>
      <p:sp>
        <p:nvSpPr>
          <p:cNvPr id="16" name="Google Shape;321;p15"/>
          <p:cNvSpPr txBox="1"/>
          <p:nvPr/>
        </p:nvSpPr>
        <p:spPr>
          <a:xfrm>
            <a:off x="900472" y="3714783"/>
            <a:ext cx="7631969" cy="230981"/>
          </a:xfrm>
          <a:prstGeom prst="rect">
            <a:avLst/>
          </a:prstGeom>
          <a:noFill/>
          <a:ln>
            <a:noFill/>
          </a:ln>
        </p:spPr>
        <p:txBody>
          <a:bodyPr spcFirstLastPara="1" wrap="square" lIns="54000" tIns="65300" rIns="54000" bIns="45000" anchor="ctr" anchorCtr="0">
            <a:noAutofit/>
          </a:bodyPr>
          <a:lstStyle/>
          <a:p>
            <a:pPr marL="285750" marR="0" lvl="0" indent="-285750" algn="l" rtl="0">
              <a:lnSpc>
                <a:spcPct val="100000"/>
              </a:lnSpc>
              <a:spcBef>
                <a:spcPts val="0"/>
              </a:spcBef>
              <a:spcAft>
                <a:spcPts val="0"/>
              </a:spcAft>
              <a:buClr>
                <a:srgbClr val="3F3F3F"/>
              </a:buClr>
              <a:buSzPts val="1400"/>
              <a:buFont typeface="Noto Sans Symbols"/>
              <a:buChar char="🞐"/>
            </a:pPr>
            <a:r>
              <a:rPr lang="ja-JP" sz="1400" b="1" i="0" u="none" strike="noStrike" cap="none" dirty="0">
                <a:solidFill>
                  <a:srgbClr val="3F3F3F"/>
                </a:solidFill>
                <a:cs typeface="Meiryo"/>
                <a:sym typeface="Meiryo"/>
              </a:rPr>
              <a:t>アクセスリスト	</a:t>
            </a:r>
            <a:r>
              <a:rPr lang="ja-JP" sz="1400" b="0" i="0" u="none" strike="noStrike" cap="none" dirty="0">
                <a:solidFill>
                  <a:srgbClr val="3F3F3F"/>
                </a:solidFill>
                <a:cs typeface="Meiryo"/>
                <a:sym typeface="Meiryo"/>
              </a:rPr>
              <a:t>：ReportLibrary配信時の参照可能</a:t>
            </a:r>
            <a:r>
              <a:rPr lang="ja-JP" sz="1400" b="0" i="0" u="none" strike="noStrike" cap="none" dirty="0" smtClean="0">
                <a:solidFill>
                  <a:srgbClr val="3F3F3F"/>
                </a:solidFill>
                <a:cs typeface="Meiryo"/>
                <a:sym typeface="Meiryo"/>
              </a:rPr>
              <a:t>ユーザ</a:t>
            </a:r>
            <a:r>
              <a:rPr lang="ja-JP" altLang="en-US" sz="1400" b="0" i="0" u="none" strike="noStrike" cap="none" dirty="0" smtClean="0">
                <a:solidFill>
                  <a:srgbClr val="3F3F3F"/>
                </a:solidFill>
                <a:cs typeface="Meiryo"/>
                <a:sym typeface="Meiryo"/>
              </a:rPr>
              <a:t>ー</a:t>
            </a:r>
            <a:r>
              <a:rPr lang="ja-JP" sz="1400" b="0" i="0" u="none" strike="noStrike" cap="none" dirty="0" smtClean="0">
                <a:solidFill>
                  <a:srgbClr val="3F3F3F"/>
                </a:solidFill>
                <a:cs typeface="Meiryo"/>
                <a:sym typeface="Meiryo"/>
              </a:rPr>
              <a:t>リスト</a:t>
            </a:r>
            <a:r>
              <a:rPr lang="ja-JP" sz="1400" b="0" i="0" u="none" strike="noStrike" cap="none" dirty="0">
                <a:solidFill>
                  <a:srgbClr val="3F3F3F"/>
                </a:solidFill>
                <a:cs typeface="Meiryo"/>
                <a:sym typeface="Meiryo"/>
              </a:rPr>
              <a:t>の作成</a:t>
            </a:r>
            <a:endParaRPr sz="1400" b="0" i="0" u="none" strike="noStrike" cap="none" dirty="0">
              <a:solidFill>
                <a:srgbClr val="000000"/>
              </a:solidFill>
              <a:cs typeface="Arial"/>
              <a:sym typeface="Arial"/>
            </a:endParaRPr>
          </a:p>
        </p:txBody>
      </p:sp>
      <p:sp>
        <p:nvSpPr>
          <p:cNvPr id="17" name="Google Shape;322;p15"/>
          <p:cNvSpPr txBox="1"/>
          <p:nvPr/>
        </p:nvSpPr>
        <p:spPr>
          <a:xfrm>
            <a:off x="900471" y="1953865"/>
            <a:ext cx="7631969" cy="230981"/>
          </a:xfrm>
          <a:prstGeom prst="rect">
            <a:avLst/>
          </a:prstGeom>
          <a:noFill/>
          <a:ln>
            <a:noFill/>
          </a:ln>
        </p:spPr>
        <p:txBody>
          <a:bodyPr spcFirstLastPara="1" wrap="square" lIns="54000" tIns="65300" rIns="54000" bIns="45000" anchor="ctr" anchorCtr="0">
            <a:noAutofit/>
          </a:bodyPr>
          <a:lstStyle/>
          <a:p>
            <a:pPr marL="285750" marR="0" lvl="0" indent="-285750" algn="l" rtl="0">
              <a:lnSpc>
                <a:spcPct val="100000"/>
              </a:lnSpc>
              <a:spcBef>
                <a:spcPts val="0"/>
              </a:spcBef>
              <a:spcAft>
                <a:spcPts val="0"/>
              </a:spcAft>
              <a:buClr>
                <a:srgbClr val="3F3F3F"/>
              </a:buClr>
              <a:buSzPts val="1400"/>
              <a:buFont typeface="Noto Sans Symbols"/>
              <a:buChar char="🞐"/>
            </a:pPr>
            <a:r>
              <a:rPr lang="ja-JP" sz="1400" b="1" i="0" u="none" strike="noStrike" cap="none">
                <a:solidFill>
                  <a:srgbClr val="3F3F3F"/>
                </a:solidFill>
                <a:cs typeface="Meiryo"/>
                <a:sym typeface="Meiryo"/>
              </a:rPr>
              <a:t>ReportCasterステータス	</a:t>
            </a:r>
            <a:r>
              <a:rPr lang="ja-JP" sz="1400" b="0" i="0" u="none" strike="noStrike" cap="none">
                <a:solidFill>
                  <a:srgbClr val="3F3F3F"/>
                </a:solidFill>
                <a:cs typeface="Meiryo"/>
                <a:sym typeface="Meiryo"/>
              </a:rPr>
              <a:t>：稼働状況、ログ、設定メニューなどを表示</a:t>
            </a:r>
            <a:endParaRPr sz="1400" b="0" i="0" u="none" strike="noStrike" cap="none">
              <a:solidFill>
                <a:srgbClr val="000000"/>
              </a:solidFill>
              <a:cs typeface="Arial"/>
              <a:sym typeface="Arial"/>
            </a:endParaRPr>
          </a:p>
        </p:txBody>
      </p:sp>
      <p:sp>
        <p:nvSpPr>
          <p:cNvPr id="18" name="Google Shape;323;p15"/>
          <p:cNvSpPr txBox="1"/>
          <p:nvPr/>
        </p:nvSpPr>
        <p:spPr>
          <a:xfrm>
            <a:off x="900471" y="2268761"/>
            <a:ext cx="7631969" cy="230981"/>
          </a:xfrm>
          <a:prstGeom prst="rect">
            <a:avLst/>
          </a:prstGeom>
          <a:noFill/>
          <a:ln>
            <a:noFill/>
          </a:ln>
        </p:spPr>
        <p:txBody>
          <a:bodyPr spcFirstLastPara="1" wrap="square" lIns="54000" tIns="65300" rIns="54000" bIns="45000" anchor="ctr" anchorCtr="0">
            <a:noAutofit/>
          </a:bodyPr>
          <a:lstStyle/>
          <a:p>
            <a:pPr marL="285750" marR="0" lvl="0" indent="-285750" algn="l" rtl="0">
              <a:lnSpc>
                <a:spcPct val="100000"/>
              </a:lnSpc>
              <a:spcBef>
                <a:spcPts val="0"/>
              </a:spcBef>
              <a:spcAft>
                <a:spcPts val="0"/>
              </a:spcAft>
              <a:buClr>
                <a:srgbClr val="3F3F3F"/>
              </a:buClr>
              <a:buSzPts val="1400"/>
              <a:buFont typeface="Noto Sans Symbols"/>
              <a:buChar char="🞐"/>
            </a:pPr>
            <a:r>
              <a:rPr lang="ja-JP" sz="1400" b="1" i="0" u="none" strike="noStrike" cap="none">
                <a:solidFill>
                  <a:srgbClr val="3F3F3F"/>
                </a:solidFill>
                <a:cs typeface="Meiryo"/>
                <a:sym typeface="Meiryo"/>
              </a:rPr>
              <a:t>ReportCasterエクスプローラ</a:t>
            </a:r>
            <a:r>
              <a:rPr lang="ja-JP" sz="1400" b="0" i="0" u="none" strike="noStrike" cap="none">
                <a:solidFill>
                  <a:srgbClr val="3F3F3F"/>
                </a:solidFill>
                <a:cs typeface="Meiryo"/>
                <a:sym typeface="Meiryo"/>
              </a:rPr>
              <a:t>：ReportCaster関連コンテンツのみを表示</a:t>
            </a:r>
            <a:endParaRPr sz="1400" b="0" i="0" u="none" strike="noStrike" cap="none">
              <a:solidFill>
                <a:srgbClr val="000000"/>
              </a:solidFill>
              <a:cs typeface="Arial"/>
              <a:sym typeface="Arial"/>
            </a:endParaRPr>
          </a:p>
        </p:txBody>
      </p:sp>
      <p:sp>
        <p:nvSpPr>
          <p:cNvPr id="19" name="Google Shape;324;p15"/>
          <p:cNvSpPr txBox="1"/>
          <p:nvPr/>
        </p:nvSpPr>
        <p:spPr>
          <a:xfrm>
            <a:off x="1403895" y="3159423"/>
            <a:ext cx="5040313" cy="230981"/>
          </a:xfrm>
          <a:prstGeom prst="rect">
            <a:avLst/>
          </a:prstGeom>
          <a:noFill/>
          <a:ln>
            <a:noFill/>
          </a:ln>
        </p:spPr>
        <p:txBody>
          <a:bodyPr spcFirstLastPara="1" wrap="square" lIns="54000" tIns="65300" rIns="54000" bIns="450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chemeClr val="accent6"/>
                </a:solidFill>
                <a:cs typeface="Meiryo"/>
                <a:sym typeface="Meiryo"/>
              </a:rPr>
              <a:t>開発メニュー</a:t>
            </a:r>
            <a:endParaRPr sz="1400" b="0" i="0" u="none" strike="noStrike" cap="none">
              <a:solidFill>
                <a:srgbClr val="000000"/>
              </a:solidFill>
              <a:cs typeface="Arial"/>
              <a:sym typeface="Arial"/>
            </a:endParaRPr>
          </a:p>
        </p:txBody>
      </p:sp>
      <p:sp>
        <p:nvSpPr>
          <p:cNvPr id="20" name="Google Shape;325;p15"/>
          <p:cNvSpPr txBox="1"/>
          <p:nvPr/>
        </p:nvSpPr>
        <p:spPr>
          <a:xfrm>
            <a:off x="1403895" y="1419622"/>
            <a:ext cx="5040313" cy="230981"/>
          </a:xfrm>
          <a:prstGeom prst="rect">
            <a:avLst/>
          </a:prstGeom>
          <a:noFill/>
          <a:ln>
            <a:noFill/>
          </a:ln>
        </p:spPr>
        <p:txBody>
          <a:bodyPr spcFirstLastPara="1" wrap="square" lIns="54000" tIns="65300" rIns="54000" bIns="450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chemeClr val="accent6"/>
                </a:solidFill>
                <a:cs typeface="Meiryo"/>
                <a:sym typeface="Meiryo"/>
              </a:rPr>
              <a:t>管理メニュー</a:t>
            </a:r>
            <a:endParaRPr sz="1400" b="0" i="0" u="none" strike="noStrike" cap="none">
              <a:solidFill>
                <a:srgbClr val="000000"/>
              </a:solidFill>
              <a:cs typeface="Arial"/>
              <a:sym typeface="Arial"/>
            </a:endParaRPr>
          </a:p>
        </p:txBody>
      </p:sp>
      <p:pic>
        <p:nvPicPr>
          <p:cNvPr id="21" name="Google Shape;326;p15"/>
          <p:cNvPicPr preferRelativeResize="0"/>
          <p:nvPr/>
        </p:nvPicPr>
        <p:blipFill rotWithShape="1">
          <a:blip r:embed="rId2">
            <a:alphaModFix/>
          </a:blip>
          <a:srcRect/>
          <a:stretch/>
        </p:blipFill>
        <p:spPr>
          <a:xfrm>
            <a:off x="631543" y="2960891"/>
            <a:ext cx="746705" cy="588418"/>
          </a:xfrm>
          <a:prstGeom prst="rect">
            <a:avLst/>
          </a:prstGeom>
          <a:noFill/>
          <a:ln>
            <a:noFill/>
          </a:ln>
        </p:spPr>
      </p:pic>
      <p:pic>
        <p:nvPicPr>
          <p:cNvPr id="22" name="Google Shape;327;p15"/>
          <p:cNvPicPr preferRelativeResize="0"/>
          <p:nvPr/>
        </p:nvPicPr>
        <p:blipFill rotWithShape="1">
          <a:blip r:embed="rId3">
            <a:alphaModFix/>
          </a:blip>
          <a:srcRect/>
          <a:stretch/>
        </p:blipFill>
        <p:spPr>
          <a:xfrm>
            <a:off x="718253" y="1201708"/>
            <a:ext cx="649853" cy="649853"/>
          </a:xfrm>
          <a:prstGeom prst="rect">
            <a:avLst/>
          </a:prstGeom>
          <a:noFill/>
          <a:ln>
            <a:noFill/>
          </a:ln>
        </p:spPr>
      </p:pic>
    </p:spTree>
    <p:extLst>
      <p:ext uri="{BB962C8B-B14F-4D97-AF65-F5344CB8AC3E}">
        <p14:creationId xmlns:p14="http://schemas.microsoft.com/office/powerpoint/2010/main" val="627590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管理メニュー　起動方法</a:t>
            </a:r>
            <a:endParaRPr lang="en-US"/>
          </a:p>
        </p:txBody>
      </p:sp>
      <p:sp>
        <p:nvSpPr>
          <p:cNvPr id="3" name="フッター プレースホルダー 2"/>
          <p:cNvSpPr>
            <a:spLocks noGrp="1"/>
          </p:cNvSpPr>
          <p:nvPr>
            <p:ph type="ftr" sz="quarter" idx="11"/>
          </p:nvPr>
        </p:nvSpPr>
        <p:spPr>
          <a:xfrm>
            <a:off x="-36536" y="4818186"/>
            <a:ext cx="2448272" cy="273844"/>
          </a:xfrm>
        </p:spPr>
        <p:txBody>
          <a:bodyPr/>
          <a:lstStyle/>
          <a:p>
            <a:r>
              <a:rPr lang="en-US" altLang="ja-JP" smtClean="0"/>
              <a:t>© K.K. Ashisuto</a:t>
            </a:r>
            <a:endParaRPr lang="ja-JP" altLang="en-US" dirty="0"/>
          </a:p>
        </p:txBody>
      </p:sp>
      <p:sp>
        <p:nvSpPr>
          <p:cNvPr id="2" name="テキスト プレースホルダー 1"/>
          <p:cNvSpPr>
            <a:spLocks noGrp="1"/>
          </p:cNvSpPr>
          <p:nvPr>
            <p:ph type="body" sz="quarter" idx="13"/>
          </p:nvPr>
        </p:nvSpPr>
        <p:spPr/>
        <p:txBody>
          <a:bodyPr/>
          <a:lstStyle/>
          <a:p>
            <a:r>
              <a:rPr lang="ja-JP" altLang="en-US"/>
              <a:t>管理メニュー</a:t>
            </a:r>
          </a:p>
          <a:p>
            <a:pPr lvl="1"/>
            <a:r>
              <a:rPr lang="en-US" altLang="ja-JP"/>
              <a:t>WebFOCUS Hub</a:t>
            </a:r>
            <a:r>
              <a:rPr lang="ja-JP" altLang="en-US"/>
              <a:t>にログイン後、左上のハンバーガーメニューから管理メニューを起動</a:t>
            </a:r>
          </a:p>
          <a:p>
            <a:endParaRPr lang="en-US"/>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17</a:t>
            </a:fld>
            <a:endParaRPr lang="ja-JP" altLang="en-US" dirty="0"/>
          </a:p>
        </p:txBody>
      </p:sp>
      <p:pic>
        <p:nvPicPr>
          <p:cNvPr id="4" name="図 3"/>
          <p:cNvPicPr>
            <a:picLocks noChangeAspect="1"/>
          </p:cNvPicPr>
          <p:nvPr/>
        </p:nvPicPr>
        <p:blipFill>
          <a:blip r:embed="rId2"/>
          <a:stretch>
            <a:fillRect/>
          </a:stretch>
        </p:blipFill>
        <p:spPr>
          <a:xfrm>
            <a:off x="822004" y="1608914"/>
            <a:ext cx="3372604" cy="2443915"/>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8" name="図 7"/>
          <p:cNvPicPr>
            <a:picLocks noChangeAspect="1"/>
          </p:cNvPicPr>
          <p:nvPr/>
        </p:nvPicPr>
        <p:blipFill>
          <a:blip r:embed="rId3"/>
          <a:stretch>
            <a:fillRect/>
          </a:stretch>
        </p:blipFill>
        <p:spPr>
          <a:xfrm>
            <a:off x="4355976" y="1608914"/>
            <a:ext cx="3548566" cy="3096930"/>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10" name="Google Shape;335;p16"/>
          <p:cNvSpPr/>
          <p:nvPr/>
        </p:nvSpPr>
        <p:spPr>
          <a:xfrm>
            <a:off x="4398367" y="3994405"/>
            <a:ext cx="1296000" cy="468000"/>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
        <p:nvSpPr>
          <p:cNvPr id="11" name="Google Shape;336;p16"/>
          <p:cNvSpPr/>
          <p:nvPr/>
        </p:nvSpPr>
        <p:spPr>
          <a:xfrm>
            <a:off x="807490" y="1588011"/>
            <a:ext cx="365596" cy="288000"/>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cxnSp>
        <p:nvCxnSpPr>
          <p:cNvPr id="12" name="Google Shape;339;p16"/>
          <p:cNvCxnSpPr>
            <a:stCxn id="11" idx="2"/>
            <a:endCxn id="10" idx="0"/>
          </p:cNvCxnSpPr>
          <p:nvPr/>
        </p:nvCxnSpPr>
        <p:spPr>
          <a:xfrm rot="16200000" flipH="1">
            <a:off x="1959130" y="907168"/>
            <a:ext cx="2118394" cy="4056079"/>
          </a:xfrm>
          <a:prstGeom prst="bentConnector3">
            <a:avLst>
              <a:gd name="adj1" fmla="val 50000"/>
            </a:avLst>
          </a:prstGeom>
          <a:noFill/>
          <a:ln w="19050" cap="flat" cmpd="sng">
            <a:solidFill>
              <a:srgbClr val="FF0000"/>
            </a:solidFill>
            <a:prstDash val="solid"/>
            <a:round/>
            <a:headEnd type="none" w="sm" len="sm"/>
            <a:tailEnd type="stealth" w="med" len="med"/>
          </a:ln>
        </p:spPr>
      </p:cxnSp>
    </p:spTree>
    <p:extLst>
      <p:ext uri="{BB962C8B-B14F-4D97-AF65-F5344CB8AC3E}">
        <p14:creationId xmlns:p14="http://schemas.microsoft.com/office/powerpoint/2010/main" val="3588967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t>ReportCaster</a:t>
            </a:r>
            <a:r>
              <a:rPr lang="ja-JP" altLang="en-US"/>
              <a:t>ステータス</a:t>
            </a:r>
            <a:endParaRPr lang="en-US"/>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a:t>稼働状況、構成、ジョブ実行状況、実行ログを確認、変更するための管理ツール</a:t>
            </a:r>
          </a:p>
          <a:p>
            <a:pPr marL="0" indent="0">
              <a:buNone/>
            </a:pPr>
            <a:endParaRPr lang="en-US"/>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18</a:t>
            </a:fld>
            <a:endParaRPr lang="ja-JP" altLang="en-US" dirty="0"/>
          </a:p>
        </p:txBody>
      </p:sp>
      <p:pic>
        <p:nvPicPr>
          <p:cNvPr id="6" name="図 5"/>
          <p:cNvPicPr>
            <a:picLocks noChangeAspect="1"/>
          </p:cNvPicPr>
          <p:nvPr/>
        </p:nvPicPr>
        <p:blipFill>
          <a:blip r:embed="rId2"/>
          <a:stretch>
            <a:fillRect/>
          </a:stretch>
        </p:blipFill>
        <p:spPr>
          <a:xfrm>
            <a:off x="539552" y="1212648"/>
            <a:ext cx="8265010" cy="3645854"/>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89693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t>ReportCaster</a:t>
            </a:r>
            <a:r>
              <a:rPr lang="ja-JP" altLang="en-US"/>
              <a:t>ステータス</a:t>
            </a:r>
            <a:endParaRPr lang="en-US"/>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19</a:t>
            </a:fld>
            <a:endParaRPr lang="ja-JP" altLang="en-US" dirty="0"/>
          </a:p>
        </p:txBody>
      </p:sp>
      <p:graphicFrame>
        <p:nvGraphicFramePr>
          <p:cNvPr id="6" name="Google Shape;352;p18"/>
          <p:cNvGraphicFramePr/>
          <p:nvPr>
            <p:extLst>
              <p:ext uri="{D42A27DB-BD31-4B8C-83A1-F6EECF244321}">
                <p14:modId xmlns:p14="http://schemas.microsoft.com/office/powerpoint/2010/main" val="3424638634"/>
              </p:ext>
            </p:extLst>
          </p:nvPr>
        </p:nvGraphicFramePr>
        <p:xfrm>
          <a:off x="251520" y="1692000"/>
          <a:ext cx="8550750" cy="3104725"/>
        </p:xfrm>
        <a:graphic>
          <a:graphicData uri="http://schemas.openxmlformats.org/drawingml/2006/table">
            <a:tbl>
              <a:tblPr firstRow="1" bandRow="1">
                <a:noFill/>
              </a:tblPr>
              <a:tblGrid>
                <a:gridCol w="1366775">
                  <a:extLst>
                    <a:ext uri="{9D8B030D-6E8A-4147-A177-3AD203B41FA5}">
                      <a16:colId xmlns:a16="http://schemas.microsoft.com/office/drawing/2014/main" val="20000"/>
                    </a:ext>
                  </a:extLst>
                </a:gridCol>
                <a:gridCol w="2086125">
                  <a:extLst>
                    <a:ext uri="{9D8B030D-6E8A-4147-A177-3AD203B41FA5}">
                      <a16:colId xmlns:a16="http://schemas.microsoft.com/office/drawing/2014/main" val="20001"/>
                    </a:ext>
                  </a:extLst>
                </a:gridCol>
                <a:gridCol w="5097850">
                  <a:extLst>
                    <a:ext uri="{9D8B030D-6E8A-4147-A177-3AD203B41FA5}">
                      <a16:colId xmlns:a16="http://schemas.microsoft.com/office/drawing/2014/main" val="20002"/>
                    </a:ext>
                  </a:extLst>
                </a:gridCol>
              </a:tblGrid>
              <a:tr h="238825">
                <a:tc>
                  <a:txBody>
                    <a:bodyPr/>
                    <a:lstStyle/>
                    <a:p>
                      <a:pPr marL="0" marR="0" lvl="0" indent="0" algn="l" rtl="0">
                        <a:lnSpc>
                          <a:spcPct val="100000"/>
                        </a:lnSpc>
                        <a:spcBef>
                          <a:spcPts val="0"/>
                        </a:spcBef>
                        <a:spcAft>
                          <a:spcPts val="0"/>
                        </a:spcAft>
                        <a:buClr>
                          <a:srgbClr val="000000"/>
                        </a:buClr>
                        <a:buSzPts val="800"/>
                        <a:buFont typeface="Arial"/>
                        <a:buNone/>
                      </a:pPr>
                      <a:r>
                        <a:rPr lang="ja-JP" sz="800" b="1" u="none" strike="noStrike" cap="none" dirty="0">
                          <a:solidFill>
                            <a:schemeClr val="bg1"/>
                          </a:solidFill>
                        </a:rPr>
                        <a:t>メニュー分類</a:t>
                      </a:r>
                      <a:endParaRPr sz="800" b="1" u="none" strike="noStrike" cap="none" dirty="0">
                        <a:solidFill>
                          <a:schemeClr val="bg1"/>
                        </a:solidFill>
                      </a:endParaRPr>
                    </a:p>
                  </a:txBody>
                  <a:tcPr marL="87925" marR="87925"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ja-JP" sz="800" b="1" u="none" strike="noStrike" cap="none" dirty="0">
                          <a:solidFill>
                            <a:schemeClr val="bg1"/>
                          </a:solidFill>
                        </a:rPr>
                        <a:t>メニュー名</a:t>
                      </a:r>
                      <a:endParaRPr sz="800" b="1" u="none" strike="noStrike" cap="none" dirty="0">
                        <a:solidFill>
                          <a:schemeClr val="bg1"/>
                        </a:solidFill>
                      </a:endParaRPr>
                    </a:p>
                  </a:txBody>
                  <a:tcPr marL="87925" marR="87925"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ja-JP" sz="800" b="1" u="none" strike="noStrike" cap="none" dirty="0">
                          <a:solidFill>
                            <a:schemeClr val="bg1"/>
                          </a:solidFill>
                        </a:rPr>
                        <a:t>用途</a:t>
                      </a:r>
                      <a:endParaRPr sz="800" b="1" u="none" strike="noStrike" cap="none" dirty="0">
                        <a:solidFill>
                          <a:schemeClr val="bg1"/>
                        </a:solidFill>
                      </a:endParaRPr>
                    </a:p>
                  </a:txBody>
                  <a:tcPr marL="87925" marR="87925"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38825">
                <a:tc rowSpan="7">
                  <a:txBody>
                    <a:bodyPr/>
                    <a:lstStyle/>
                    <a:p>
                      <a:pPr marL="0" marR="0" lvl="0" indent="0" algn="l" rtl="0">
                        <a:lnSpc>
                          <a:spcPct val="100000"/>
                        </a:lnSpc>
                        <a:spcBef>
                          <a:spcPts val="0"/>
                        </a:spcBef>
                        <a:spcAft>
                          <a:spcPts val="0"/>
                        </a:spcAft>
                        <a:buClr>
                          <a:srgbClr val="000000"/>
                        </a:buClr>
                        <a:buSzPts val="800"/>
                        <a:buFont typeface="Arial"/>
                        <a:buNone/>
                      </a:pPr>
                      <a:r>
                        <a:rPr lang="ja-JP" sz="800" u="none" strike="noStrike" cap="none" dirty="0">
                          <a:solidFill>
                            <a:schemeClr val="tx1">
                              <a:lumMod val="75000"/>
                              <a:lumOff val="25000"/>
                            </a:schemeClr>
                          </a:solidFill>
                        </a:rPr>
                        <a:t>表示</a:t>
                      </a:r>
                      <a:endParaRPr sz="800" u="none" strike="noStrike" cap="none" dirty="0">
                        <a:solidFill>
                          <a:schemeClr val="tx1">
                            <a:lumMod val="75000"/>
                            <a:lumOff val="25000"/>
                          </a:schemeClr>
                        </a:solidFill>
                      </a:endParaRPr>
                    </a:p>
                  </a:txBody>
                  <a:tcPr marL="87925" marR="87925"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1" indent="0" algn="l" rtl="0">
                        <a:lnSpc>
                          <a:spcPct val="100000"/>
                        </a:lnSpc>
                        <a:spcBef>
                          <a:spcPts val="0"/>
                        </a:spcBef>
                        <a:spcAft>
                          <a:spcPts val="0"/>
                        </a:spcAft>
                        <a:buClr>
                          <a:schemeClr val="dk1"/>
                        </a:buClr>
                        <a:buSzPts val="800"/>
                        <a:buFont typeface="Meiryo"/>
                        <a:buNone/>
                      </a:pPr>
                      <a:r>
                        <a:rPr lang="ja-JP" sz="800" u="none" strike="noStrike" cap="none">
                          <a:solidFill>
                            <a:schemeClr val="tx1">
                              <a:lumMod val="75000"/>
                              <a:lumOff val="25000"/>
                            </a:schemeClr>
                          </a:solidFill>
                        </a:rPr>
                        <a:t>サーバステータス</a:t>
                      </a:r>
                      <a:endParaRPr sz="1400" u="none" strike="noStrike" cap="none">
                        <a:solidFill>
                          <a:schemeClr val="tx1">
                            <a:lumMod val="75000"/>
                            <a:lumOff val="25000"/>
                          </a:schemeClr>
                        </a:solidFill>
                      </a:endParaRPr>
                    </a:p>
                  </a:txBody>
                  <a:tcPr marL="87925" marR="87925"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800"/>
                        <a:buFont typeface="Arial"/>
                        <a:buNone/>
                      </a:pPr>
                      <a:r>
                        <a:rPr lang="ja-JP" sz="800" u="none" strike="noStrike" cap="none" dirty="0">
                          <a:solidFill>
                            <a:schemeClr val="tx1">
                              <a:lumMod val="75000"/>
                              <a:lumOff val="25000"/>
                            </a:schemeClr>
                          </a:solidFill>
                        </a:rPr>
                        <a:t>ReportCasterサービスの起動状況、ジョブの処理状況を</a:t>
                      </a:r>
                      <a:r>
                        <a:rPr lang="ja-JP" sz="800" u="none" strike="noStrike" cap="none">
                          <a:solidFill>
                            <a:schemeClr val="tx1">
                              <a:lumMod val="75000"/>
                              <a:lumOff val="25000"/>
                            </a:schemeClr>
                          </a:solidFill>
                        </a:rPr>
                        <a:t>確認</a:t>
                      </a:r>
                      <a:r>
                        <a:rPr lang="ja-JP" sz="800" u="none" strike="noStrike" cap="none" smtClean="0">
                          <a:solidFill>
                            <a:schemeClr val="tx1">
                              <a:lumMod val="75000"/>
                              <a:lumOff val="25000"/>
                            </a:schemeClr>
                          </a:solidFill>
                        </a:rPr>
                        <a:t>します</a:t>
                      </a:r>
                      <a:endParaRPr sz="800" u="none" strike="noStrike" cap="none" dirty="0">
                        <a:solidFill>
                          <a:schemeClr val="tx1">
                            <a:lumMod val="75000"/>
                            <a:lumOff val="25000"/>
                          </a:schemeClr>
                        </a:solidFill>
                      </a:endParaRPr>
                    </a:p>
                  </a:txBody>
                  <a:tcPr marL="87925" marR="87925"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238825">
                <a:tc vMerge="1">
                  <a:txBody>
                    <a:bodyPr/>
                    <a:lstStyle/>
                    <a:p>
                      <a:endParaRPr lang="ja-JP"/>
                    </a:p>
                  </a:txBody>
                  <a:tcPr/>
                </a:tc>
                <a:tc>
                  <a:txBody>
                    <a:bodyPr/>
                    <a:lstStyle/>
                    <a:p>
                      <a:pPr marL="0" marR="0" lvl="1" indent="0" algn="l" rtl="0">
                        <a:lnSpc>
                          <a:spcPct val="100000"/>
                        </a:lnSpc>
                        <a:spcBef>
                          <a:spcPts val="0"/>
                        </a:spcBef>
                        <a:spcAft>
                          <a:spcPts val="0"/>
                        </a:spcAft>
                        <a:buClr>
                          <a:schemeClr val="dk1"/>
                        </a:buClr>
                        <a:buSzPts val="800"/>
                        <a:buFont typeface="Meiryo"/>
                        <a:buNone/>
                      </a:pPr>
                      <a:r>
                        <a:rPr lang="ja-JP" sz="800" u="none" strike="noStrike" cap="none" dirty="0">
                          <a:solidFill>
                            <a:schemeClr val="tx1">
                              <a:lumMod val="75000"/>
                              <a:lumOff val="25000"/>
                            </a:schemeClr>
                          </a:solidFill>
                        </a:rPr>
                        <a:t>サーバパフォーマンス</a:t>
                      </a:r>
                      <a:endParaRPr sz="1400" u="none" strike="noStrike" cap="none" dirty="0">
                        <a:solidFill>
                          <a:schemeClr val="tx1">
                            <a:lumMod val="75000"/>
                            <a:lumOff val="25000"/>
                          </a:schemeClr>
                        </a:solidFill>
                      </a:endParaRPr>
                    </a:p>
                  </a:txBody>
                  <a:tcPr marL="87925" marR="87925"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800"/>
                        <a:buFont typeface="Arial"/>
                        <a:buNone/>
                      </a:pPr>
                      <a:r>
                        <a:rPr lang="ja-JP" sz="800" u="none" strike="noStrike" cap="none" dirty="0">
                          <a:solidFill>
                            <a:schemeClr val="tx1">
                              <a:lumMod val="75000"/>
                              <a:lumOff val="25000"/>
                            </a:schemeClr>
                          </a:solidFill>
                        </a:rPr>
                        <a:t>ReportCasterサービスのメモリ、CPUの使用状況を</a:t>
                      </a:r>
                      <a:r>
                        <a:rPr lang="ja-JP" sz="800" u="none" strike="noStrike" cap="none">
                          <a:solidFill>
                            <a:schemeClr val="tx1">
                              <a:lumMod val="75000"/>
                              <a:lumOff val="25000"/>
                            </a:schemeClr>
                          </a:solidFill>
                        </a:rPr>
                        <a:t>確認</a:t>
                      </a:r>
                      <a:r>
                        <a:rPr lang="ja-JP" sz="800" u="none" strike="noStrike" cap="none" smtClean="0">
                          <a:solidFill>
                            <a:schemeClr val="tx1">
                              <a:lumMod val="75000"/>
                              <a:lumOff val="25000"/>
                            </a:schemeClr>
                          </a:solidFill>
                        </a:rPr>
                        <a:t>します</a:t>
                      </a:r>
                      <a:endParaRPr sz="800" u="none" strike="noStrike" cap="none" dirty="0">
                        <a:solidFill>
                          <a:schemeClr val="tx1">
                            <a:lumMod val="75000"/>
                            <a:lumOff val="25000"/>
                          </a:schemeClr>
                        </a:solidFill>
                      </a:endParaRPr>
                    </a:p>
                  </a:txBody>
                  <a:tcPr marL="87925" marR="87925"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238825">
                <a:tc vMerge="1">
                  <a:txBody>
                    <a:bodyPr/>
                    <a:lstStyle/>
                    <a:p>
                      <a:endParaRPr lang="ja-JP"/>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ja-JP" sz="800" u="none" strike="noStrike" cap="none" dirty="0">
                          <a:solidFill>
                            <a:schemeClr val="tx1">
                              <a:lumMod val="75000"/>
                              <a:lumOff val="25000"/>
                            </a:schemeClr>
                          </a:solidFill>
                        </a:rPr>
                        <a:t>ジョブステータス</a:t>
                      </a:r>
                      <a:endParaRPr sz="800" u="none" strike="noStrike" cap="none" dirty="0">
                        <a:solidFill>
                          <a:schemeClr val="tx1">
                            <a:lumMod val="75000"/>
                            <a:lumOff val="25000"/>
                          </a:schemeClr>
                        </a:solidFill>
                      </a:endParaRPr>
                    </a:p>
                  </a:txBody>
                  <a:tcPr marL="87925" marR="87925"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2" indent="0" algn="l" rtl="0">
                        <a:lnSpc>
                          <a:spcPct val="100000"/>
                        </a:lnSpc>
                        <a:spcBef>
                          <a:spcPts val="0"/>
                        </a:spcBef>
                        <a:spcAft>
                          <a:spcPts val="0"/>
                        </a:spcAft>
                        <a:buClr>
                          <a:schemeClr val="dk1"/>
                        </a:buClr>
                        <a:buSzPts val="800"/>
                        <a:buFont typeface="Meiryo"/>
                        <a:buNone/>
                      </a:pPr>
                      <a:r>
                        <a:rPr lang="ja-JP" sz="800" u="none" strike="noStrike" cap="none">
                          <a:solidFill>
                            <a:schemeClr val="tx1">
                              <a:lumMod val="75000"/>
                              <a:lumOff val="25000"/>
                            </a:schemeClr>
                          </a:solidFill>
                        </a:rPr>
                        <a:t>実行中のジョブの一覧を表示</a:t>
                      </a:r>
                      <a:r>
                        <a:rPr lang="ja-JP" sz="800" u="none" strike="noStrike" cap="none" smtClean="0">
                          <a:solidFill>
                            <a:schemeClr val="tx1">
                              <a:lumMod val="75000"/>
                              <a:lumOff val="25000"/>
                            </a:schemeClr>
                          </a:solidFill>
                        </a:rPr>
                        <a:t>します</a:t>
                      </a:r>
                      <a:endParaRPr sz="1400" u="none" strike="noStrike" cap="none">
                        <a:solidFill>
                          <a:schemeClr val="tx1">
                            <a:lumMod val="75000"/>
                            <a:lumOff val="25000"/>
                          </a:schemeClr>
                        </a:solidFill>
                      </a:endParaRPr>
                    </a:p>
                  </a:txBody>
                  <a:tcPr marL="87925" marR="87925"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r h="238825">
                <a:tc vMerge="1">
                  <a:txBody>
                    <a:bodyPr/>
                    <a:lstStyle/>
                    <a:p>
                      <a:endParaRPr lang="ja-JP"/>
                    </a:p>
                  </a:txBody>
                  <a:tcPr/>
                </a:tc>
                <a:tc>
                  <a:txBody>
                    <a:bodyPr/>
                    <a:lstStyle/>
                    <a:p>
                      <a:pPr marL="0" marR="0" lvl="1" indent="0" algn="l" rtl="0">
                        <a:lnSpc>
                          <a:spcPct val="100000"/>
                        </a:lnSpc>
                        <a:spcBef>
                          <a:spcPts val="0"/>
                        </a:spcBef>
                        <a:spcAft>
                          <a:spcPts val="0"/>
                        </a:spcAft>
                        <a:buClr>
                          <a:schemeClr val="dk1"/>
                        </a:buClr>
                        <a:buSzPts val="800"/>
                        <a:buFont typeface="Meiryo"/>
                        <a:buNone/>
                      </a:pPr>
                      <a:r>
                        <a:rPr lang="ja-JP" sz="800" u="none" strike="noStrike" cap="none" dirty="0">
                          <a:solidFill>
                            <a:schemeClr val="tx1">
                              <a:lumMod val="75000"/>
                              <a:lumOff val="25000"/>
                            </a:schemeClr>
                          </a:solidFill>
                        </a:rPr>
                        <a:t>ジョブログ</a:t>
                      </a:r>
                      <a:endParaRPr sz="1400" u="none" strike="noStrike" cap="none" dirty="0">
                        <a:solidFill>
                          <a:schemeClr val="tx1">
                            <a:lumMod val="75000"/>
                            <a:lumOff val="25000"/>
                          </a:schemeClr>
                        </a:solidFill>
                      </a:endParaRPr>
                    </a:p>
                  </a:txBody>
                  <a:tcPr marL="87925" marR="87925"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2" indent="0" algn="l" rtl="0">
                        <a:lnSpc>
                          <a:spcPct val="100000"/>
                        </a:lnSpc>
                        <a:spcBef>
                          <a:spcPts val="0"/>
                        </a:spcBef>
                        <a:spcAft>
                          <a:spcPts val="0"/>
                        </a:spcAft>
                        <a:buClr>
                          <a:schemeClr val="dk1"/>
                        </a:buClr>
                        <a:buSzPts val="800"/>
                        <a:buFont typeface="Meiryo"/>
                        <a:buNone/>
                      </a:pPr>
                      <a:r>
                        <a:rPr lang="ja-JP" sz="800" u="none" strike="noStrike" cap="none" dirty="0">
                          <a:solidFill>
                            <a:schemeClr val="tx1">
                              <a:lumMod val="75000"/>
                              <a:lumOff val="25000"/>
                            </a:schemeClr>
                          </a:solidFill>
                        </a:rPr>
                        <a:t>実行されたジョブのログを</a:t>
                      </a:r>
                      <a:r>
                        <a:rPr lang="ja-JP" sz="800" u="none" strike="noStrike" cap="none">
                          <a:solidFill>
                            <a:schemeClr val="tx1">
                              <a:lumMod val="75000"/>
                              <a:lumOff val="25000"/>
                            </a:schemeClr>
                          </a:solidFill>
                        </a:rPr>
                        <a:t>確認</a:t>
                      </a:r>
                      <a:r>
                        <a:rPr lang="ja-JP" sz="800" u="none" strike="noStrike" cap="none" smtClean="0">
                          <a:solidFill>
                            <a:schemeClr val="tx1">
                              <a:lumMod val="75000"/>
                              <a:lumOff val="25000"/>
                            </a:schemeClr>
                          </a:solidFill>
                        </a:rPr>
                        <a:t>します</a:t>
                      </a:r>
                      <a:endParaRPr sz="1400" u="none" strike="noStrike" cap="none" dirty="0">
                        <a:solidFill>
                          <a:schemeClr val="tx1">
                            <a:lumMod val="75000"/>
                            <a:lumOff val="25000"/>
                          </a:schemeClr>
                        </a:solidFill>
                      </a:endParaRPr>
                    </a:p>
                  </a:txBody>
                  <a:tcPr marL="87925" marR="87925"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238825">
                <a:tc vMerge="1">
                  <a:txBody>
                    <a:bodyPr/>
                    <a:lstStyle/>
                    <a:p>
                      <a:endParaRPr lang="ja-JP"/>
                    </a:p>
                  </a:txBody>
                  <a:tcPr/>
                </a:tc>
                <a:tc>
                  <a:txBody>
                    <a:bodyPr/>
                    <a:lstStyle/>
                    <a:p>
                      <a:pPr marL="0" marR="0" lvl="1" indent="0" algn="l" rtl="0">
                        <a:lnSpc>
                          <a:spcPct val="100000"/>
                        </a:lnSpc>
                        <a:spcBef>
                          <a:spcPts val="0"/>
                        </a:spcBef>
                        <a:spcAft>
                          <a:spcPts val="0"/>
                        </a:spcAft>
                        <a:buClr>
                          <a:schemeClr val="dk1"/>
                        </a:buClr>
                        <a:buSzPts val="800"/>
                        <a:buFont typeface="Meiryo"/>
                        <a:buNone/>
                      </a:pPr>
                      <a:r>
                        <a:rPr lang="ja-JP" sz="800" u="none" strike="noStrike" cap="none" dirty="0">
                          <a:solidFill>
                            <a:schemeClr val="tx1">
                              <a:lumMod val="75000"/>
                              <a:lumOff val="25000"/>
                            </a:schemeClr>
                          </a:solidFill>
                        </a:rPr>
                        <a:t>構成</a:t>
                      </a:r>
                      <a:endParaRPr sz="1400" u="none" strike="noStrike" cap="none" dirty="0">
                        <a:solidFill>
                          <a:schemeClr val="tx1">
                            <a:lumMod val="75000"/>
                            <a:lumOff val="25000"/>
                          </a:schemeClr>
                        </a:solidFill>
                      </a:endParaRPr>
                    </a:p>
                  </a:txBody>
                  <a:tcPr marL="87925" marR="87925"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2" indent="0" algn="l" rtl="0">
                        <a:lnSpc>
                          <a:spcPct val="100000"/>
                        </a:lnSpc>
                        <a:spcBef>
                          <a:spcPts val="0"/>
                        </a:spcBef>
                        <a:spcAft>
                          <a:spcPts val="0"/>
                        </a:spcAft>
                        <a:buClr>
                          <a:schemeClr val="dk1"/>
                        </a:buClr>
                        <a:buSzPts val="800"/>
                        <a:buFont typeface="Meiryo"/>
                        <a:buNone/>
                      </a:pPr>
                      <a:r>
                        <a:rPr lang="ja-JP" sz="800" u="none" strike="noStrike" cap="none" dirty="0">
                          <a:solidFill>
                            <a:schemeClr val="tx1">
                              <a:lumMod val="75000"/>
                              <a:lumOff val="25000"/>
                            </a:schemeClr>
                          </a:solidFill>
                        </a:rPr>
                        <a:t>ReportCasterサービスのパラメータ設定メニューを</a:t>
                      </a:r>
                      <a:r>
                        <a:rPr lang="ja-JP" sz="800" u="none" strike="noStrike" cap="none">
                          <a:solidFill>
                            <a:schemeClr val="tx1">
                              <a:lumMod val="75000"/>
                              <a:lumOff val="25000"/>
                            </a:schemeClr>
                          </a:solidFill>
                        </a:rPr>
                        <a:t>表示</a:t>
                      </a:r>
                      <a:r>
                        <a:rPr lang="ja-JP" sz="800" u="none" strike="noStrike" cap="none" smtClean="0">
                          <a:solidFill>
                            <a:schemeClr val="tx1">
                              <a:lumMod val="75000"/>
                              <a:lumOff val="25000"/>
                            </a:schemeClr>
                          </a:solidFill>
                        </a:rPr>
                        <a:t>します</a:t>
                      </a:r>
                      <a:endParaRPr sz="1400" u="none" strike="noStrike" cap="none" dirty="0">
                        <a:solidFill>
                          <a:schemeClr val="tx1">
                            <a:lumMod val="75000"/>
                            <a:lumOff val="25000"/>
                          </a:schemeClr>
                        </a:solidFill>
                      </a:endParaRPr>
                    </a:p>
                  </a:txBody>
                  <a:tcPr marL="87925" marR="87925"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5"/>
                  </a:ext>
                </a:extLst>
              </a:tr>
              <a:tr h="238825">
                <a:tc vMerge="1">
                  <a:txBody>
                    <a:bodyPr/>
                    <a:lstStyle/>
                    <a:p>
                      <a:endParaRPr lang="ja-JP"/>
                    </a:p>
                  </a:txBody>
                  <a:tcPr/>
                </a:tc>
                <a:tc>
                  <a:txBody>
                    <a:bodyPr/>
                    <a:lstStyle/>
                    <a:p>
                      <a:pPr marL="0" marR="0" lvl="1" indent="0" algn="l" rtl="0">
                        <a:lnSpc>
                          <a:spcPct val="100000"/>
                        </a:lnSpc>
                        <a:spcBef>
                          <a:spcPts val="0"/>
                        </a:spcBef>
                        <a:spcAft>
                          <a:spcPts val="0"/>
                        </a:spcAft>
                        <a:buClr>
                          <a:schemeClr val="dk1"/>
                        </a:buClr>
                        <a:buSzPts val="800"/>
                        <a:buFont typeface="Meiryo"/>
                        <a:buNone/>
                      </a:pPr>
                      <a:r>
                        <a:rPr lang="ja-JP" sz="800" u="none" strike="noStrike" cap="none">
                          <a:solidFill>
                            <a:schemeClr val="tx1">
                              <a:lumMod val="75000"/>
                              <a:lumOff val="25000"/>
                            </a:schemeClr>
                          </a:solidFill>
                        </a:rPr>
                        <a:t>スケジュール禁止期間</a:t>
                      </a:r>
                      <a:endParaRPr sz="1400" u="none" strike="noStrike" cap="none">
                        <a:solidFill>
                          <a:schemeClr val="tx1">
                            <a:lumMod val="75000"/>
                            <a:lumOff val="25000"/>
                          </a:schemeClr>
                        </a:solidFill>
                      </a:endParaRPr>
                    </a:p>
                  </a:txBody>
                  <a:tcPr marL="87925" marR="87925"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2" indent="0" algn="l" rtl="0">
                        <a:lnSpc>
                          <a:spcPct val="100000"/>
                        </a:lnSpc>
                        <a:spcBef>
                          <a:spcPts val="0"/>
                        </a:spcBef>
                        <a:spcAft>
                          <a:spcPts val="0"/>
                        </a:spcAft>
                        <a:buClr>
                          <a:schemeClr val="dk1"/>
                        </a:buClr>
                        <a:buSzPts val="800"/>
                        <a:buFont typeface="Meiryo"/>
                        <a:buNone/>
                      </a:pPr>
                      <a:r>
                        <a:rPr lang="ja-JP" sz="800" u="none" strike="noStrike" cap="none" dirty="0">
                          <a:solidFill>
                            <a:schemeClr val="tx1">
                              <a:lumMod val="75000"/>
                              <a:lumOff val="25000"/>
                            </a:schemeClr>
                          </a:solidFill>
                        </a:rPr>
                        <a:t>スケジュール実行しない日を</a:t>
                      </a:r>
                      <a:r>
                        <a:rPr lang="ja-JP" sz="800" u="none" strike="noStrike" cap="none">
                          <a:solidFill>
                            <a:schemeClr val="tx1">
                              <a:lumMod val="75000"/>
                              <a:lumOff val="25000"/>
                            </a:schemeClr>
                          </a:solidFill>
                        </a:rPr>
                        <a:t>設定</a:t>
                      </a:r>
                      <a:r>
                        <a:rPr lang="ja-JP" sz="800" u="none" strike="noStrike" cap="none" smtClean="0">
                          <a:solidFill>
                            <a:schemeClr val="tx1">
                              <a:lumMod val="75000"/>
                              <a:lumOff val="25000"/>
                            </a:schemeClr>
                          </a:solidFill>
                        </a:rPr>
                        <a:t>します</a:t>
                      </a:r>
                      <a:endParaRPr sz="1400" u="none" strike="noStrike" cap="none" dirty="0">
                        <a:solidFill>
                          <a:schemeClr val="tx1">
                            <a:lumMod val="75000"/>
                            <a:lumOff val="25000"/>
                          </a:schemeClr>
                        </a:solidFill>
                      </a:endParaRPr>
                    </a:p>
                  </a:txBody>
                  <a:tcPr marL="87925" marR="87925"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6"/>
                  </a:ext>
                </a:extLst>
              </a:tr>
              <a:tr h="238825">
                <a:tc vMerge="1">
                  <a:txBody>
                    <a:bodyPr/>
                    <a:lstStyle/>
                    <a:p>
                      <a:endParaRPr lang="ja-JP"/>
                    </a:p>
                  </a:txBody>
                  <a:tcPr/>
                </a:tc>
                <a:tc>
                  <a:txBody>
                    <a:bodyPr/>
                    <a:lstStyle/>
                    <a:p>
                      <a:pPr marL="0" marR="0" lvl="1" indent="0" algn="l" rtl="0">
                        <a:lnSpc>
                          <a:spcPct val="100000"/>
                        </a:lnSpc>
                        <a:spcBef>
                          <a:spcPts val="0"/>
                        </a:spcBef>
                        <a:spcAft>
                          <a:spcPts val="0"/>
                        </a:spcAft>
                        <a:buClr>
                          <a:schemeClr val="dk1"/>
                        </a:buClr>
                        <a:buSzPts val="800"/>
                        <a:buFont typeface="Meiryo"/>
                        <a:buNone/>
                      </a:pPr>
                      <a:r>
                        <a:rPr lang="ja-JP" sz="800" u="none" strike="noStrike" cap="none" dirty="0" smtClean="0">
                          <a:solidFill>
                            <a:schemeClr val="tx1">
                              <a:lumMod val="75000"/>
                              <a:lumOff val="25000"/>
                            </a:schemeClr>
                          </a:solidFill>
                        </a:rPr>
                        <a:t>実行</a:t>
                      </a:r>
                      <a:r>
                        <a:rPr lang="ja-JP" altLang="en-US" sz="800" u="none" strike="noStrike" cap="none" dirty="0" smtClean="0">
                          <a:solidFill>
                            <a:schemeClr val="tx1">
                              <a:lumMod val="75000"/>
                              <a:lumOff val="25000"/>
                            </a:schemeClr>
                          </a:solidFill>
                        </a:rPr>
                        <a:t> </a:t>
                      </a:r>
                      <a:r>
                        <a:rPr lang="ja-JP" sz="800" u="none" strike="noStrike" cap="none" dirty="0" smtClean="0">
                          <a:solidFill>
                            <a:schemeClr val="tx1">
                              <a:lumMod val="75000"/>
                              <a:lumOff val="25000"/>
                            </a:schemeClr>
                          </a:solidFill>
                        </a:rPr>
                        <a:t>ID</a:t>
                      </a:r>
                      <a:endParaRPr sz="1400" u="none" strike="noStrike" cap="none" dirty="0">
                        <a:solidFill>
                          <a:schemeClr val="tx1">
                            <a:lumMod val="75000"/>
                            <a:lumOff val="25000"/>
                          </a:schemeClr>
                        </a:solidFill>
                      </a:endParaRPr>
                    </a:p>
                  </a:txBody>
                  <a:tcPr marL="87925" marR="87925"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2" indent="0" algn="l" rtl="0">
                        <a:lnSpc>
                          <a:spcPct val="100000"/>
                        </a:lnSpc>
                        <a:spcBef>
                          <a:spcPts val="0"/>
                        </a:spcBef>
                        <a:spcAft>
                          <a:spcPts val="0"/>
                        </a:spcAft>
                        <a:buClr>
                          <a:schemeClr val="dk1"/>
                        </a:buClr>
                        <a:buSzPts val="800"/>
                        <a:buFont typeface="Meiryo"/>
                        <a:buNone/>
                      </a:pPr>
                      <a:r>
                        <a:rPr lang="ja-JP" sz="800" u="none" strike="noStrike" cap="none" dirty="0">
                          <a:solidFill>
                            <a:schemeClr val="tx1">
                              <a:lumMod val="75000"/>
                              <a:lumOff val="25000"/>
                            </a:schemeClr>
                          </a:solidFill>
                        </a:rPr>
                        <a:t>WebFOCUSサーバプロシジャをスケジュール実行する際の実行IDを</a:t>
                      </a:r>
                      <a:r>
                        <a:rPr lang="ja-JP" sz="800" u="none" strike="noStrike" cap="none">
                          <a:solidFill>
                            <a:schemeClr val="tx1">
                              <a:lumMod val="75000"/>
                              <a:lumOff val="25000"/>
                            </a:schemeClr>
                          </a:solidFill>
                        </a:rPr>
                        <a:t>管理</a:t>
                      </a:r>
                      <a:r>
                        <a:rPr lang="ja-JP" sz="800" u="none" strike="noStrike" cap="none" smtClean="0">
                          <a:solidFill>
                            <a:schemeClr val="tx1">
                              <a:lumMod val="75000"/>
                              <a:lumOff val="25000"/>
                            </a:schemeClr>
                          </a:solidFill>
                        </a:rPr>
                        <a:t>します</a:t>
                      </a:r>
                      <a:endParaRPr sz="1400" u="none" strike="noStrike" cap="none" dirty="0">
                        <a:solidFill>
                          <a:schemeClr val="tx1">
                            <a:lumMod val="75000"/>
                            <a:lumOff val="25000"/>
                          </a:schemeClr>
                        </a:solidFill>
                      </a:endParaRPr>
                    </a:p>
                  </a:txBody>
                  <a:tcPr marL="87925" marR="87925"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7"/>
                  </a:ext>
                </a:extLst>
              </a:tr>
              <a:tr h="238825">
                <a:tc rowSpan="5">
                  <a:txBody>
                    <a:bodyPr/>
                    <a:lstStyle/>
                    <a:p>
                      <a:pPr marL="0" marR="0" lvl="0" indent="0" algn="l" rtl="0">
                        <a:lnSpc>
                          <a:spcPct val="100000"/>
                        </a:lnSpc>
                        <a:spcBef>
                          <a:spcPts val="0"/>
                        </a:spcBef>
                        <a:spcAft>
                          <a:spcPts val="0"/>
                        </a:spcAft>
                        <a:buClr>
                          <a:srgbClr val="000000"/>
                        </a:buClr>
                        <a:buSzPts val="800"/>
                        <a:buFont typeface="Arial"/>
                        <a:buNone/>
                      </a:pPr>
                      <a:r>
                        <a:rPr lang="ja-JP" sz="800" u="none" strike="noStrike" cap="none">
                          <a:solidFill>
                            <a:schemeClr val="tx1">
                              <a:lumMod val="75000"/>
                              <a:lumOff val="25000"/>
                            </a:schemeClr>
                          </a:solidFill>
                        </a:rPr>
                        <a:t>ツール</a:t>
                      </a:r>
                      <a:endParaRPr sz="800" u="none" strike="noStrike" cap="none">
                        <a:solidFill>
                          <a:schemeClr val="tx1">
                            <a:lumMod val="75000"/>
                            <a:lumOff val="25000"/>
                          </a:schemeClr>
                        </a:solidFill>
                      </a:endParaRPr>
                    </a:p>
                  </a:txBody>
                  <a:tcPr marL="87925" marR="87925"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1" indent="0" algn="l" rtl="0">
                        <a:lnSpc>
                          <a:spcPct val="100000"/>
                        </a:lnSpc>
                        <a:spcBef>
                          <a:spcPts val="0"/>
                        </a:spcBef>
                        <a:spcAft>
                          <a:spcPts val="0"/>
                        </a:spcAft>
                        <a:buClr>
                          <a:schemeClr val="dk1"/>
                        </a:buClr>
                        <a:buSzPts val="800"/>
                        <a:buFont typeface="Meiryo"/>
                        <a:buNone/>
                      </a:pPr>
                      <a:r>
                        <a:rPr lang="ja-JP" sz="800" u="none" strike="noStrike" cap="none" dirty="0">
                          <a:solidFill>
                            <a:schemeClr val="tx1">
                              <a:lumMod val="75000"/>
                              <a:lumOff val="25000"/>
                            </a:schemeClr>
                          </a:solidFill>
                        </a:rPr>
                        <a:t>グローバル更新</a:t>
                      </a:r>
                      <a:endParaRPr sz="1400" u="none" strike="noStrike" cap="none" dirty="0">
                        <a:solidFill>
                          <a:schemeClr val="tx1">
                            <a:lumMod val="75000"/>
                            <a:lumOff val="25000"/>
                          </a:schemeClr>
                        </a:solidFill>
                      </a:endParaRPr>
                    </a:p>
                  </a:txBody>
                  <a:tcPr marL="87925" marR="87925"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2" indent="0" algn="l" rtl="0">
                        <a:lnSpc>
                          <a:spcPct val="100000"/>
                        </a:lnSpc>
                        <a:spcBef>
                          <a:spcPts val="0"/>
                        </a:spcBef>
                        <a:spcAft>
                          <a:spcPts val="0"/>
                        </a:spcAft>
                        <a:buClr>
                          <a:schemeClr val="dk1"/>
                        </a:buClr>
                        <a:buSzPts val="800"/>
                        <a:buFont typeface="Meiryo"/>
                        <a:buNone/>
                      </a:pPr>
                      <a:r>
                        <a:rPr lang="ja-JP" sz="800" u="none" strike="noStrike" cap="none" dirty="0">
                          <a:solidFill>
                            <a:schemeClr val="tx1">
                              <a:lumMod val="75000"/>
                              <a:lumOff val="25000"/>
                            </a:schemeClr>
                          </a:solidFill>
                        </a:rPr>
                        <a:t>ジョブ内で定義されているサーバ名や配信リストなどの設定値を一括</a:t>
                      </a:r>
                      <a:r>
                        <a:rPr lang="ja-JP" sz="800" u="none" strike="noStrike" cap="none">
                          <a:solidFill>
                            <a:schemeClr val="tx1">
                              <a:lumMod val="75000"/>
                              <a:lumOff val="25000"/>
                            </a:schemeClr>
                          </a:solidFill>
                        </a:rPr>
                        <a:t>更新</a:t>
                      </a:r>
                      <a:r>
                        <a:rPr lang="ja-JP" sz="800" u="none" strike="noStrike" cap="none" smtClean="0">
                          <a:solidFill>
                            <a:schemeClr val="tx1">
                              <a:lumMod val="75000"/>
                              <a:lumOff val="25000"/>
                            </a:schemeClr>
                          </a:solidFill>
                        </a:rPr>
                        <a:t>できます</a:t>
                      </a:r>
                      <a:endParaRPr sz="1400" u="none" strike="noStrike" cap="none" dirty="0">
                        <a:solidFill>
                          <a:schemeClr val="tx1">
                            <a:lumMod val="75000"/>
                            <a:lumOff val="25000"/>
                          </a:schemeClr>
                        </a:solidFill>
                      </a:endParaRPr>
                    </a:p>
                  </a:txBody>
                  <a:tcPr marL="87925" marR="87925"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8"/>
                  </a:ext>
                </a:extLst>
              </a:tr>
              <a:tr h="238825">
                <a:tc vMerge="1">
                  <a:txBody>
                    <a:bodyPr/>
                    <a:lstStyle/>
                    <a:p>
                      <a:endParaRPr lang="ja-JP"/>
                    </a:p>
                  </a:txBody>
                  <a:tcPr/>
                </a:tc>
                <a:tc>
                  <a:txBody>
                    <a:bodyPr/>
                    <a:lstStyle/>
                    <a:p>
                      <a:pPr marL="0" marR="0" lvl="1" indent="0" algn="l" rtl="0">
                        <a:lnSpc>
                          <a:spcPct val="100000"/>
                        </a:lnSpc>
                        <a:spcBef>
                          <a:spcPts val="0"/>
                        </a:spcBef>
                        <a:spcAft>
                          <a:spcPts val="0"/>
                        </a:spcAft>
                        <a:buClr>
                          <a:schemeClr val="dk1"/>
                        </a:buClr>
                        <a:buSzPts val="800"/>
                        <a:buFont typeface="Meiryo"/>
                        <a:buNone/>
                      </a:pPr>
                      <a:r>
                        <a:rPr lang="ja-JP" sz="800" u="none" strike="noStrike" cap="none" dirty="0">
                          <a:solidFill>
                            <a:schemeClr val="tx1">
                              <a:lumMod val="75000"/>
                              <a:lumOff val="25000"/>
                            </a:schemeClr>
                          </a:solidFill>
                        </a:rPr>
                        <a:t>ジョブログの削除</a:t>
                      </a:r>
                      <a:endParaRPr sz="1400" u="none" strike="noStrike" cap="none" dirty="0">
                        <a:solidFill>
                          <a:schemeClr val="tx1">
                            <a:lumMod val="75000"/>
                            <a:lumOff val="25000"/>
                          </a:schemeClr>
                        </a:solidFill>
                      </a:endParaRPr>
                    </a:p>
                  </a:txBody>
                  <a:tcPr marL="87925" marR="87925"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2" indent="0" algn="l" rtl="0">
                        <a:lnSpc>
                          <a:spcPct val="100000"/>
                        </a:lnSpc>
                        <a:spcBef>
                          <a:spcPts val="0"/>
                        </a:spcBef>
                        <a:spcAft>
                          <a:spcPts val="0"/>
                        </a:spcAft>
                        <a:buClr>
                          <a:schemeClr val="dk1"/>
                        </a:buClr>
                        <a:buSzPts val="800"/>
                        <a:buFont typeface="Meiryo"/>
                        <a:buNone/>
                      </a:pPr>
                      <a:r>
                        <a:rPr lang="ja-JP" sz="800" u="none" strike="noStrike" cap="none" dirty="0">
                          <a:solidFill>
                            <a:schemeClr val="tx1">
                              <a:lumMod val="75000"/>
                              <a:lumOff val="25000"/>
                            </a:schemeClr>
                          </a:solidFill>
                        </a:rPr>
                        <a:t>指定日数分のログを残して、それ以前のログを</a:t>
                      </a:r>
                      <a:r>
                        <a:rPr lang="ja-JP" sz="800" u="none" strike="noStrike" cap="none">
                          <a:solidFill>
                            <a:schemeClr val="tx1">
                              <a:lumMod val="75000"/>
                              <a:lumOff val="25000"/>
                            </a:schemeClr>
                          </a:solidFill>
                        </a:rPr>
                        <a:t>削除</a:t>
                      </a:r>
                      <a:r>
                        <a:rPr lang="ja-JP" sz="800" u="none" strike="noStrike" cap="none" smtClean="0">
                          <a:solidFill>
                            <a:schemeClr val="tx1">
                              <a:lumMod val="75000"/>
                              <a:lumOff val="25000"/>
                            </a:schemeClr>
                          </a:solidFill>
                        </a:rPr>
                        <a:t>します</a:t>
                      </a:r>
                      <a:endParaRPr sz="1400" u="none" strike="noStrike" cap="none" dirty="0">
                        <a:solidFill>
                          <a:schemeClr val="tx1">
                            <a:lumMod val="75000"/>
                            <a:lumOff val="25000"/>
                          </a:schemeClr>
                        </a:solidFill>
                      </a:endParaRPr>
                    </a:p>
                  </a:txBody>
                  <a:tcPr marL="87925" marR="87925"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9"/>
                  </a:ext>
                </a:extLst>
              </a:tr>
              <a:tr h="238825">
                <a:tc vMerge="1">
                  <a:txBody>
                    <a:bodyPr/>
                    <a:lstStyle/>
                    <a:p>
                      <a:endParaRPr lang="ja-JP"/>
                    </a:p>
                  </a:txBody>
                  <a:tcPr/>
                </a:tc>
                <a:tc>
                  <a:txBody>
                    <a:bodyPr/>
                    <a:lstStyle/>
                    <a:p>
                      <a:pPr marL="0" marR="0" lvl="1" indent="0" algn="l" rtl="0">
                        <a:lnSpc>
                          <a:spcPct val="100000"/>
                        </a:lnSpc>
                        <a:spcBef>
                          <a:spcPts val="0"/>
                        </a:spcBef>
                        <a:spcAft>
                          <a:spcPts val="0"/>
                        </a:spcAft>
                        <a:buClr>
                          <a:schemeClr val="dk1"/>
                        </a:buClr>
                        <a:buSzPts val="800"/>
                        <a:buFont typeface="Meiryo"/>
                        <a:buNone/>
                      </a:pPr>
                      <a:r>
                        <a:rPr lang="ja-JP" sz="800" u="none" strike="noStrike" cap="none" dirty="0" smtClean="0">
                          <a:solidFill>
                            <a:schemeClr val="tx1">
                              <a:lumMod val="75000"/>
                              <a:lumOff val="25000"/>
                            </a:schemeClr>
                          </a:solidFill>
                        </a:rPr>
                        <a:t>ReportLibrary</a:t>
                      </a:r>
                      <a:r>
                        <a:rPr lang="ja-JP" altLang="en-US" sz="800" u="none" strike="noStrike" cap="none" dirty="0" smtClean="0">
                          <a:solidFill>
                            <a:schemeClr val="tx1">
                              <a:lumMod val="75000"/>
                              <a:lumOff val="25000"/>
                            </a:schemeClr>
                          </a:solidFill>
                        </a:rPr>
                        <a:t> </a:t>
                      </a:r>
                      <a:r>
                        <a:rPr lang="ja-JP" sz="800" u="none" strike="noStrike" cap="none" dirty="0" smtClean="0">
                          <a:solidFill>
                            <a:schemeClr val="tx1">
                              <a:lumMod val="75000"/>
                              <a:lumOff val="25000"/>
                            </a:schemeClr>
                          </a:solidFill>
                        </a:rPr>
                        <a:t>の</a:t>
                      </a:r>
                      <a:r>
                        <a:rPr lang="ja-JP" sz="800" u="none" strike="noStrike" cap="none" dirty="0">
                          <a:solidFill>
                            <a:schemeClr val="tx1">
                              <a:lumMod val="75000"/>
                              <a:lumOff val="25000"/>
                            </a:schemeClr>
                          </a:solidFill>
                        </a:rPr>
                        <a:t>削除</a:t>
                      </a:r>
                      <a:endParaRPr sz="1400" u="none" strike="noStrike" cap="none" dirty="0">
                        <a:solidFill>
                          <a:schemeClr val="tx1">
                            <a:lumMod val="75000"/>
                            <a:lumOff val="25000"/>
                          </a:schemeClr>
                        </a:solidFill>
                      </a:endParaRPr>
                    </a:p>
                  </a:txBody>
                  <a:tcPr marL="87925" marR="87925"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2" indent="0" algn="l" rtl="0">
                        <a:lnSpc>
                          <a:spcPct val="100000"/>
                        </a:lnSpc>
                        <a:spcBef>
                          <a:spcPts val="0"/>
                        </a:spcBef>
                        <a:spcAft>
                          <a:spcPts val="0"/>
                        </a:spcAft>
                        <a:buClr>
                          <a:schemeClr val="dk1"/>
                        </a:buClr>
                        <a:buSzPts val="800"/>
                        <a:buFont typeface="Meiryo"/>
                        <a:buNone/>
                      </a:pPr>
                      <a:r>
                        <a:rPr lang="ja-JP" sz="800" u="none" strike="noStrike" cap="none" dirty="0">
                          <a:solidFill>
                            <a:schemeClr val="tx1">
                              <a:lumMod val="75000"/>
                              <a:lumOff val="25000"/>
                            </a:schemeClr>
                          </a:solidFill>
                        </a:rPr>
                        <a:t>期限切れ前の不要なReportLibraryのレポートを</a:t>
                      </a:r>
                      <a:r>
                        <a:rPr lang="ja-JP" sz="800" u="none" strike="noStrike" cap="none">
                          <a:solidFill>
                            <a:schemeClr val="tx1">
                              <a:lumMod val="75000"/>
                              <a:lumOff val="25000"/>
                            </a:schemeClr>
                          </a:solidFill>
                        </a:rPr>
                        <a:t>削除</a:t>
                      </a:r>
                      <a:r>
                        <a:rPr lang="ja-JP" sz="800" u="none" strike="noStrike" cap="none" smtClean="0">
                          <a:solidFill>
                            <a:schemeClr val="tx1">
                              <a:lumMod val="75000"/>
                              <a:lumOff val="25000"/>
                            </a:schemeClr>
                          </a:solidFill>
                        </a:rPr>
                        <a:t>します</a:t>
                      </a:r>
                      <a:endParaRPr sz="1400" u="none" strike="noStrike" cap="none" dirty="0">
                        <a:solidFill>
                          <a:schemeClr val="tx1">
                            <a:lumMod val="75000"/>
                            <a:lumOff val="25000"/>
                          </a:schemeClr>
                        </a:solidFill>
                      </a:endParaRPr>
                    </a:p>
                  </a:txBody>
                  <a:tcPr marL="87925" marR="87925"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10"/>
                  </a:ext>
                </a:extLst>
              </a:tr>
              <a:tr h="238825">
                <a:tc vMerge="1">
                  <a:txBody>
                    <a:bodyPr/>
                    <a:lstStyle/>
                    <a:p>
                      <a:endParaRPr lang="ja-JP"/>
                    </a:p>
                  </a:txBody>
                  <a:tcPr/>
                </a:tc>
                <a:tc>
                  <a:txBody>
                    <a:bodyPr/>
                    <a:lstStyle/>
                    <a:p>
                      <a:pPr marL="0" marR="0" lvl="1" indent="0" algn="l" rtl="0">
                        <a:lnSpc>
                          <a:spcPct val="100000"/>
                        </a:lnSpc>
                        <a:spcBef>
                          <a:spcPts val="0"/>
                        </a:spcBef>
                        <a:spcAft>
                          <a:spcPts val="0"/>
                        </a:spcAft>
                        <a:buClr>
                          <a:schemeClr val="dk1"/>
                        </a:buClr>
                        <a:buSzPts val="800"/>
                        <a:buFont typeface="Meiryo"/>
                        <a:buNone/>
                      </a:pPr>
                      <a:r>
                        <a:rPr lang="ja-JP" sz="800" u="none" strike="noStrike" cap="none" dirty="0">
                          <a:solidFill>
                            <a:schemeClr val="tx1">
                              <a:lumMod val="75000"/>
                              <a:lumOff val="25000"/>
                            </a:schemeClr>
                          </a:solidFill>
                        </a:rPr>
                        <a:t>スケジュールの削除</a:t>
                      </a:r>
                      <a:endParaRPr sz="1400" u="none" strike="noStrike" cap="none" dirty="0">
                        <a:solidFill>
                          <a:schemeClr val="tx1">
                            <a:lumMod val="75000"/>
                            <a:lumOff val="25000"/>
                          </a:schemeClr>
                        </a:solidFill>
                      </a:endParaRPr>
                    </a:p>
                  </a:txBody>
                  <a:tcPr marL="87925" marR="87925"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2" indent="0" algn="l" rtl="0">
                        <a:lnSpc>
                          <a:spcPct val="100000"/>
                        </a:lnSpc>
                        <a:spcBef>
                          <a:spcPts val="0"/>
                        </a:spcBef>
                        <a:spcAft>
                          <a:spcPts val="0"/>
                        </a:spcAft>
                        <a:buClr>
                          <a:schemeClr val="dk1"/>
                        </a:buClr>
                        <a:buSzPts val="800"/>
                        <a:buFont typeface="Meiryo"/>
                        <a:buNone/>
                      </a:pPr>
                      <a:r>
                        <a:rPr lang="ja-JP" sz="800" u="none" strike="noStrike" cap="none" dirty="0">
                          <a:solidFill>
                            <a:schemeClr val="tx1">
                              <a:lumMod val="75000"/>
                              <a:lumOff val="25000"/>
                            </a:schemeClr>
                          </a:solidFill>
                        </a:rPr>
                        <a:t>非アクティブまたは再実行の必要がない不要なスケジュールを</a:t>
                      </a:r>
                      <a:r>
                        <a:rPr lang="ja-JP" sz="800" u="none" strike="noStrike" cap="none">
                          <a:solidFill>
                            <a:schemeClr val="tx1">
                              <a:lumMod val="75000"/>
                              <a:lumOff val="25000"/>
                            </a:schemeClr>
                          </a:solidFill>
                        </a:rPr>
                        <a:t>削除</a:t>
                      </a:r>
                      <a:r>
                        <a:rPr lang="ja-JP" sz="800" u="none" strike="noStrike" cap="none" smtClean="0">
                          <a:solidFill>
                            <a:schemeClr val="tx1">
                              <a:lumMod val="75000"/>
                              <a:lumOff val="25000"/>
                            </a:schemeClr>
                          </a:solidFill>
                        </a:rPr>
                        <a:t>します</a:t>
                      </a:r>
                      <a:endParaRPr sz="1400" u="none" strike="noStrike" cap="none" dirty="0">
                        <a:solidFill>
                          <a:schemeClr val="tx1">
                            <a:lumMod val="75000"/>
                            <a:lumOff val="25000"/>
                          </a:schemeClr>
                        </a:solidFill>
                      </a:endParaRPr>
                    </a:p>
                  </a:txBody>
                  <a:tcPr marL="87925" marR="87925"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11"/>
                  </a:ext>
                </a:extLst>
              </a:tr>
              <a:tr h="238825">
                <a:tc vMerge="1">
                  <a:txBody>
                    <a:bodyPr/>
                    <a:lstStyle/>
                    <a:p>
                      <a:endParaRPr lang="ja-JP"/>
                    </a:p>
                  </a:txBody>
                  <a:tcPr/>
                </a:tc>
                <a:tc>
                  <a:txBody>
                    <a:bodyPr/>
                    <a:lstStyle/>
                    <a:p>
                      <a:pPr marL="0" marR="0" lvl="1" indent="0" algn="l" rtl="0">
                        <a:lnSpc>
                          <a:spcPct val="100000"/>
                        </a:lnSpc>
                        <a:spcBef>
                          <a:spcPts val="0"/>
                        </a:spcBef>
                        <a:spcAft>
                          <a:spcPts val="0"/>
                        </a:spcAft>
                        <a:buClr>
                          <a:schemeClr val="dk1"/>
                        </a:buClr>
                        <a:buSzPts val="800"/>
                        <a:buFont typeface="Meiryo"/>
                        <a:buNone/>
                      </a:pPr>
                      <a:r>
                        <a:rPr lang="ja-JP" sz="800" u="none" strike="noStrike" cap="none" dirty="0">
                          <a:solidFill>
                            <a:schemeClr val="tx1">
                              <a:lumMod val="75000"/>
                              <a:lumOff val="25000"/>
                            </a:schemeClr>
                          </a:solidFill>
                        </a:rPr>
                        <a:t>ウォッチリストの登録解除</a:t>
                      </a:r>
                      <a:endParaRPr sz="1400" u="none" strike="noStrike" cap="none" dirty="0">
                        <a:solidFill>
                          <a:schemeClr val="tx1">
                            <a:lumMod val="75000"/>
                            <a:lumOff val="25000"/>
                          </a:schemeClr>
                        </a:solidFill>
                      </a:endParaRPr>
                    </a:p>
                  </a:txBody>
                  <a:tcPr marL="87925" marR="87925"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2" indent="0" algn="l" rtl="0">
                        <a:lnSpc>
                          <a:spcPct val="100000"/>
                        </a:lnSpc>
                        <a:spcBef>
                          <a:spcPts val="0"/>
                        </a:spcBef>
                        <a:spcAft>
                          <a:spcPts val="0"/>
                        </a:spcAft>
                        <a:buClr>
                          <a:schemeClr val="dk1"/>
                        </a:buClr>
                        <a:buSzPts val="800"/>
                        <a:buFont typeface="Meiryo"/>
                        <a:buNone/>
                      </a:pPr>
                      <a:r>
                        <a:rPr lang="ja-JP" sz="800" u="none" strike="noStrike" cap="none" dirty="0">
                          <a:solidFill>
                            <a:schemeClr val="tx1">
                              <a:lumMod val="75000"/>
                              <a:lumOff val="25000"/>
                            </a:schemeClr>
                          </a:solidFill>
                        </a:rPr>
                        <a:t>該当</a:t>
                      </a:r>
                      <a:r>
                        <a:rPr lang="ja-JP" sz="800" u="none" strike="noStrike" cap="none" dirty="0" smtClean="0">
                          <a:solidFill>
                            <a:schemeClr val="tx1">
                              <a:lumMod val="75000"/>
                              <a:lumOff val="25000"/>
                            </a:schemeClr>
                          </a:solidFill>
                        </a:rPr>
                        <a:t>ユーザ</a:t>
                      </a:r>
                      <a:r>
                        <a:rPr lang="ja-JP" altLang="en-US" sz="800" u="none" strike="noStrike" cap="none" dirty="0" smtClean="0">
                          <a:solidFill>
                            <a:schemeClr val="tx1">
                              <a:lumMod val="75000"/>
                              <a:lumOff val="25000"/>
                            </a:schemeClr>
                          </a:solidFill>
                        </a:rPr>
                        <a:t>ー</a:t>
                      </a:r>
                      <a:r>
                        <a:rPr lang="ja-JP" sz="800" u="none" strike="noStrike" cap="none" dirty="0" smtClean="0">
                          <a:solidFill>
                            <a:schemeClr val="tx1">
                              <a:lumMod val="75000"/>
                              <a:lumOff val="25000"/>
                            </a:schemeClr>
                          </a:solidFill>
                        </a:rPr>
                        <a:t>の</a:t>
                      </a:r>
                      <a:r>
                        <a:rPr lang="ja-JP" sz="800" u="none" strike="noStrike" cap="none" dirty="0">
                          <a:solidFill>
                            <a:schemeClr val="tx1">
                              <a:lumMod val="75000"/>
                              <a:lumOff val="25000"/>
                            </a:schemeClr>
                          </a:solidFill>
                        </a:rPr>
                        <a:t>ReportLibraryのウォッチリストを一括で</a:t>
                      </a:r>
                      <a:r>
                        <a:rPr lang="ja-JP" sz="800" u="none" strike="noStrike" cap="none">
                          <a:solidFill>
                            <a:schemeClr val="tx1">
                              <a:lumMod val="75000"/>
                              <a:lumOff val="25000"/>
                            </a:schemeClr>
                          </a:solidFill>
                        </a:rPr>
                        <a:t>解除</a:t>
                      </a:r>
                      <a:r>
                        <a:rPr lang="ja-JP" sz="800" u="none" strike="noStrike" cap="none" smtClean="0">
                          <a:solidFill>
                            <a:schemeClr val="tx1">
                              <a:lumMod val="75000"/>
                              <a:lumOff val="25000"/>
                            </a:schemeClr>
                          </a:solidFill>
                        </a:rPr>
                        <a:t>します</a:t>
                      </a:r>
                      <a:endParaRPr sz="1400" u="none" strike="noStrike" cap="none" dirty="0">
                        <a:solidFill>
                          <a:schemeClr val="tx1">
                            <a:lumMod val="75000"/>
                            <a:lumOff val="25000"/>
                          </a:schemeClr>
                        </a:solidFill>
                      </a:endParaRPr>
                    </a:p>
                  </a:txBody>
                  <a:tcPr marL="87925" marR="87925"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972000"/>
            <a:ext cx="8523446" cy="612934"/>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Google Shape;354;p18"/>
          <p:cNvSpPr/>
          <p:nvPr/>
        </p:nvSpPr>
        <p:spPr>
          <a:xfrm>
            <a:off x="1440000" y="936000"/>
            <a:ext cx="6768000" cy="684000"/>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latin typeface="Meiryo"/>
              <a:ea typeface="Meiryo"/>
              <a:cs typeface="Meiryo"/>
              <a:sym typeface="Meiryo"/>
            </a:endParaRPr>
          </a:p>
        </p:txBody>
      </p:sp>
    </p:spTree>
    <p:extLst>
      <p:ext uri="{BB962C8B-B14F-4D97-AF65-F5344CB8AC3E}">
        <p14:creationId xmlns:p14="http://schemas.microsoft.com/office/powerpoint/2010/main" val="2343801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smtClean="0"/>
              <a:t>アジェンダ</a:t>
            </a:r>
            <a:endParaRPr kumimoji="1" lang="ja-JP" altLang="en-US" dirty="0"/>
          </a:p>
        </p:txBody>
      </p:sp>
      <p:sp>
        <p:nvSpPr>
          <p:cNvPr id="4" name="フッター プレースホルダー 3"/>
          <p:cNvSpPr>
            <a:spLocks noGrp="1"/>
          </p:cNvSpPr>
          <p:nvPr>
            <p:ph type="ftr" sz="quarter" idx="11"/>
          </p:nvPr>
        </p:nvSpPr>
        <p:spPr/>
        <p:txBody>
          <a:bodyPr/>
          <a:lstStyle/>
          <a:p>
            <a:r>
              <a:rPr lang="en-US" altLang="ja-JP" smtClean="0"/>
              <a:t>© K.K. Ashisuto</a:t>
            </a:r>
            <a:endParaRPr lang="ja-JP" altLang="en-US" dirty="0"/>
          </a:p>
        </p:txBody>
      </p:sp>
      <p:sp>
        <p:nvSpPr>
          <p:cNvPr id="6" name="テキスト プレースホルダー 5"/>
          <p:cNvSpPr>
            <a:spLocks noGrp="1"/>
          </p:cNvSpPr>
          <p:nvPr>
            <p:ph type="body" sz="quarter" idx="13"/>
          </p:nvPr>
        </p:nvSpPr>
        <p:spPr/>
        <p:txBody>
          <a:bodyPr/>
          <a:lstStyle/>
          <a:p>
            <a:r>
              <a:rPr lang="ja-JP" altLang="en-US"/>
              <a:t>はじめに</a:t>
            </a:r>
          </a:p>
          <a:p>
            <a:r>
              <a:rPr lang="ja-JP" altLang="en-US"/>
              <a:t>アーキテクチャ</a:t>
            </a:r>
          </a:p>
          <a:p>
            <a:r>
              <a:rPr lang="ja-JP" altLang="en-US"/>
              <a:t>機能概要</a:t>
            </a:r>
          </a:p>
          <a:p>
            <a:r>
              <a:rPr lang="ja-JP" altLang="en-US"/>
              <a:t>メニュー</a:t>
            </a:r>
          </a:p>
          <a:p>
            <a:r>
              <a:rPr lang="ja-JP" altLang="en-US"/>
              <a:t>考慮点</a:t>
            </a:r>
          </a:p>
          <a:p>
            <a:pPr marL="0" indent="0">
              <a:buNone/>
            </a:pPr>
            <a:endParaRPr lang="en-US" altLang="ja-JP" dirty="0">
              <a:latin typeface="+mj-lt"/>
            </a:endParaRPr>
          </a:p>
        </p:txBody>
      </p:sp>
      <p:sp>
        <p:nvSpPr>
          <p:cNvPr id="12" name="スライド番号プレースホルダー 5"/>
          <p:cNvSpPr>
            <a:spLocks noGrp="1"/>
          </p:cNvSpPr>
          <p:nvPr>
            <p:ph type="sldNum" sz="quarter" idx="12"/>
          </p:nvPr>
        </p:nvSpPr>
        <p:spPr>
          <a:xfrm>
            <a:off x="8594576" y="4803998"/>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2</a:t>
            </a:fld>
            <a:endParaRPr lang="ja-JP" altLang="en-US" dirty="0"/>
          </a:p>
        </p:txBody>
      </p:sp>
    </p:spTree>
    <p:extLst>
      <p:ext uri="{BB962C8B-B14F-4D97-AF65-F5344CB8AC3E}">
        <p14:creationId xmlns:p14="http://schemas.microsoft.com/office/powerpoint/2010/main" val="1830488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ReportCaster</a:t>
            </a:r>
            <a:r>
              <a:rPr lang="ja-JP" altLang="en-US"/>
              <a:t>エクスプローラ</a:t>
            </a:r>
            <a:endParaRPr lang="en-US"/>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en-US" altLang="ja-JP"/>
              <a:t>ReportCaster</a:t>
            </a:r>
            <a:r>
              <a:rPr lang="ja-JP" altLang="en-US"/>
              <a:t>の資産のみを参照できる専用の</a:t>
            </a:r>
            <a:r>
              <a:rPr lang="ja-JP" altLang="en-US" smtClean="0"/>
              <a:t>エクスプローラ</a:t>
            </a:r>
            <a:endParaRPr lang="ja-JP" altLang="en-US"/>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20</a:t>
            </a:fld>
            <a:endParaRPr lang="ja-JP" altLang="en-US" dirty="0"/>
          </a:p>
        </p:txBody>
      </p:sp>
      <p:pic>
        <p:nvPicPr>
          <p:cNvPr id="8" name="図 7"/>
          <p:cNvPicPr>
            <a:picLocks noChangeAspect="1"/>
          </p:cNvPicPr>
          <p:nvPr/>
        </p:nvPicPr>
        <p:blipFill>
          <a:blip r:embed="rId2"/>
          <a:stretch>
            <a:fillRect/>
          </a:stretch>
        </p:blipFill>
        <p:spPr>
          <a:xfrm>
            <a:off x="611560" y="1275606"/>
            <a:ext cx="7459871" cy="3324188"/>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37391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ReportCaster</a:t>
            </a:r>
            <a:r>
              <a:rPr lang="ja-JP" altLang="en-US"/>
              <a:t>エクスプローラ</a:t>
            </a:r>
            <a:endParaRPr lang="en-US"/>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21</a:t>
            </a:fld>
            <a:endParaRPr lang="ja-JP" altLang="en-US" dirty="0"/>
          </a:p>
        </p:txBody>
      </p:sp>
      <p:graphicFrame>
        <p:nvGraphicFramePr>
          <p:cNvPr id="6" name="Google Shape;368;p20"/>
          <p:cNvGraphicFramePr/>
          <p:nvPr>
            <p:extLst>
              <p:ext uri="{D42A27DB-BD31-4B8C-83A1-F6EECF244321}">
                <p14:modId xmlns:p14="http://schemas.microsoft.com/office/powerpoint/2010/main" val="175023983"/>
              </p:ext>
            </p:extLst>
          </p:nvPr>
        </p:nvGraphicFramePr>
        <p:xfrm>
          <a:off x="252000" y="1692000"/>
          <a:ext cx="8559400" cy="1910600"/>
        </p:xfrm>
        <a:graphic>
          <a:graphicData uri="http://schemas.openxmlformats.org/drawingml/2006/table">
            <a:tbl>
              <a:tblPr firstRow="1" bandRow="1">
                <a:noFill/>
              </a:tblPr>
              <a:tblGrid>
                <a:gridCol w="1646625">
                  <a:extLst>
                    <a:ext uri="{9D8B030D-6E8A-4147-A177-3AD203B41FA5}">
                      <a16:colId xmlns:a16="http://schemas.microsoft.com/office/drawing/2014/main" val="20000"/>
                    </a:ext>
                  </a:extLst>
                </a:gridCol>
                <a:gridCol w="1809775">
                  <a:extLst>
                    <a:ext uri="{9D8B030D-6E8A-4147-A177-3AD203B41FA5}">
                      <a16:colId xmlns:a16="http://schemas.microsoft.com/office/drawing/2014/main" val="20001"/>
                    </a:ext>
                  </a:extLst>
                </a:gridCol>
                <a:gridCol w="5103000">
                  <a:extLst>
                    <a:ext uri="{9D8B030D-6E8A-4147-A177-3AD203B41FA5}">
                      <a16:colId xmlns:a16="http://schemas.microsoft.com/office/drawing/2014/main" val="20002"/>
                    </a:ext>
                  </a:extLst>
                </a:gridCol>
              </a:tblGrid>
              <a:tr h="238825">
                <a:tc>
                  <a:txBody>
                    <a:bodyPr/>
                    <a:lstStyle/>
                    <a:p>
                      <a:pPr marL="0" marR="0" lvl="0" indent="0" algn="l" rtl="0">
                        <a:lnSpc>
                          <a:spcPct val="100000"/>
                        </a:lnSpc>
                        <a:spcBef>
                          <a:spcPts val="0"/>
                        </a:spcBef>
                        <a:spcAft>
                          <a:spcPts val="0"/>
                        </a:spcAft>
                        <a:buClr>
                          <a:srgbClr val="000000"/>
                        </a:buClr>
                        <a:buSzPts val="800"/>
                        <a:buFont typeface="Arial"/>
                        <a:buNone/>
                      </a:pPr>
                      <a:r>
                        <a:rPr lang="ja-JP" sz="800" b="1" u="none" strike="noStrike" cap="none" dirty="0">
                          <a:solidFill>
                            <a:schemeClr val="bg1"/>
                          </a:solidFill>
                        </a:rPr>
                        <a:t>メニュー分類</a:t>
                      </a:r>
                      <a:endParaRPr sz="800" b="1" u="none" strike="noStrike" cap="none" dirty="0">
                        <a:solidFill>
                          <a:schemeClr val="bg1"/>
                        </a:solidFill>
                      </a:endParaRPr>
                    </a:p>
                  </a:txBody>
                  <a:tcPr marL="91450" marR="91450"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ja-JP" sz="800" b="1" u="none" strike="noStrike" cap="none" dirty="0">
                          <a:solidFill>
                            <a:schemeClr val="bg1"/>
                          </a:solidFill>
                        </a:rPr>
                        <a:t>メニュー名</a:t>
                      </a:r>
                      <a:endParaRPr sz="800" b="1" u="none" strike="noStrike" cap="none" dirty="0">
                        <a:solidFill>
                          <a:schemeClr val="bg1"/>
                        </a:solidFill>
                      </a:endParaRPr>
                    </a:p>
                  </a:txBody>
                  <a:tcPr marL="91450" marR="91450"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ja-JP" sz="800" b="1" u="none" strike="noStrike" cap="none" dirty="0">
                          <a:solidFill>
                            <a:schemeClr val="bg1"/>
                          </a:solidFill>
                        </a:rPr>
                        <a:t>用途</a:t>
                      </a:r>
                      <a:endParaRPr sz="800" b="1" u="none" strike="noStrike" cap="none" dirty="0">
                        <a:solidFill>
                          <a:schemeClr val="bg1"/>
                        </a:solidFill>
                      </a:endParaRPr>
                    </a:p>
                  </a:txBody>
                  <a:tcPr marL="91450" marR="91450"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38825">
                <a:tc rowSpan="5">
                  <a:txBody>
                    <a:bodyPr/>
                    <a:lstStyle/>
                    <a:p>
                      <a:pPr marL="0" marR="0" lvl="0" indent="0" algn="l" rtl="0">
                        <a:lnSpc>
                          <a:spcPct val="100000"/>
                        </a:lnSpc>
                        <a:spcBef>
                          <a:spcPts val="0"/>
                        </a:spcBef>
                        <a:spcAft>
                          <a:spcPts val="0"/>
                        </a:spcAft>
                        <a:buClr>
                          <a:srgbClr val="000000"/>
                        </a:buClr>
                        <a:buSzPts val="800"/>
                        <a:buFont typeface="Arial"/>
                        <a:buNone/>
                      </a:pPr>
                      <a:r>
                        <a:rPr lang="ja-JP" sz="800" u="none" strike="noStrike" cap="none" dirty="0"/>
                        <a:t>フィルタの変更</a:t>
                      </a:r>
                      <a:endParaRPr sz="800" u="none" strike="noStrike" cap="none" dirty="0"/>
                    </a:p>
                  </a:txBody>
                  <a:tcPr marL="91450" marR="91450"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1" indent="0" algn="l" rtl="0">
                        <a:lnSpc>
                          <a:spcPct val="100000"/>
                        </a:lnSpc>
                        <a:spcBef>
                          <a:spcPts val="0"/>
                        </a:spcBef>
                        <a:spcAft>
                          <a:spcPts val="0"/>
                        </a:spcAft>
                        <a:buClr>
                          <a:schemeClr val="dk1"/>
                        </a:buClr>
                        <a:buSzPts val="800"/>
                        <a:buFont typeface="Meiryo"/>
                        <a:buNone/>
                      </a:pPr>
                      <a:r>
                        <a:rPr lang="ja-JP" sz="800" u="none" strike="noStrike" cap="none" dirty="0"/>
                        <a:t>スケジュール</a:t>
                      </a:r>
                      <a:endParaRPr sz="1400" u="none" strike="noStrike" cap="none" dirty="0"/>
                    </a:p>
                  </a:txBody>
                  <a:tcPr marL="91450" marR="91450"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800"/>
                        <a:buFont typeface="Arial"/>
                        <a:buNone/>
                      </a:pPr>
                      <a:r>
                        <a:rPr lang="ja-JP" sz="800" u="none" strike="noStrike" cap="none" dirty="0"/>
                        <a:t>スケジュール登録されているジョブの一覧を</a:t>
                      </a:r>
                      <a:r>
                        <a:rPr lang="ja-JP" sz="800" u="none" strike="noStrike" cap="none"/>
                        <a:t>表示</a:t>
                      </a:r>
                      <a:r>
                        <a:rPr lang="ja-JP" sz="800" u="none" strike="noStrike" cap="none" smtClean="0"/>
                        <a:t>します</a:t>
                      </a:r>
                      <a:endParaRPr sz="800" u="none" strike="noStrike" cap="none" dirty="0"/>
                    </a:p>
                  </a:txBody>
                  <a:tcPr marL="91450" marR="91450"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238825">
                <a:tc vMerge="1">
                  <a:txBody>
                    <a:bodyPr/>
                    <a:lstStyle/>
                    <a:p>
                      <a:endParaRPr lang="ja-JP"/>
                    </a:p>
                  </a:txBody>
                  <a:tcPr/>
                </a:tc>
                <a:tc>
                  <a:txBody>
                    <a:bodyPr/>
                    <a:lstStyle/>
                    <a:p>
                      <a:pPr marL="0" marR="0" lvl="1" indent="0" algn="l" rtl="0">
                        <a:lnSpc>
                          <a:spcPct val="100000"/>
                        </a:lnSpc>
                        <a:spcBef>
                          <a:spcPts val="0"/>
                        </a:spcBef>
                        <a:spcAft>
                          <a:spcPts val="0"/>
                        </a:spcAft>
                        <a:buClr>
                          <a:schemeClr val="dk1"/>
                        </a:buClr>
                        <a:buSzPts val="800"/>
                        <a:buFont typeface="Meiryo"/>
                        <a:buNone/>
                      </a:pPr>
                      <a:r>
                        <a:rPr lang="ja-JP" sz="800" u="none" strike="noStrike" cap="none" dirty="0"/>
                        <a:t>配信リスト</a:t>
                      </a:r>
                      <a:endParaRPr sz="1400" u="none" strike="noStrike" cap="none" dirty="0"/>
                    </a:p>
                  </a:txBody>
                  <a:tcPr marL="91450" marR="91450"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800"/>
                        <a:buFont typeface="Arial"/>
                        <a:buNone/>
                      </a:pPr>
                      <a:r>
                        <a:rPr lang="ja-JP" sz="800" u="none" strike="noStrike" cap="none"/>
                        <a:t>Email配信、FTP配信用に登録されている配信リストの一覧を表示</a:t>
                      </a:r>
                      <a:r>
                        <a:rPr lang="ja-JP" sz="800" u="none" strike="noStrike" cap="none" smtClean="0"/>
                        <a:t>します</a:t>
                      </a:r>
                      <a:endParaRPr sz="800" u="none" strike="noStrike" cap="none"/>
                    </a:p>
                  </a:txBody>
                  <a:tcPr marL="91450" marR="91450"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238825">
                <a:tc vMerge="1">
                  <a:txBody>
                    <a:bodyPr/>
                    <a:lstStyle/>
                    <a:p>
                      <a:endParaRPr lang="ja-JP"/>
                    </a:p>
                  </a:txBody>
                  <a:tcPr/>
                </a:tc>
                <a:tc>
                  <a:txBody>
                    <a:bodyPr/>
                    <a:lstStyle/>
                    <a:p>
                      <a:pPr marL="0" marR="0" lvl="0" indent="0" algn="l" rtl="0">
                        <a:lnSpc>
                          <a:spcPct val="100000"/>
                        </a:lnSpc>
                        <a:spcBef>
                          <a:spcPts val="0"/>
                        </a:spcBef>
                        <a:spcAft>
                          <a:spcPts val="0"/>
                        </a:spcAft>
                        <a:buClr>
                          <a:srgbClr val="000000"/>
                        </a:buClr>
                        <a:buSzPts val="800"/>
                        <a:buFont typeface="Arial"/>
                        <a:buNone/>
                      </a:pPr>
                      <a:r>
                        <a:rPr lang="ja-JP" sz="800" u="none" strike="noStrike" cap="none" dirty="0"/>
                        <a:t>アクセスリスト</a:t>
                      </a:r>
                      <a:endParaRPr sz="800" u="none" strike="noStrike" cap="none" dirty="0"/>
                    </a:p>
                  </a:txBody>
                  <a:tcPr marL="91450" marR="91450"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2" indent="0" algn="l" rtl="0">
                        <a:lnSpc>
                          <a:spcPct val="100000"/>
                        </a:lnSpc>
                        <a:spcBef>
                          <a:spcPts val="0"/>
                        </a:spcBef>
                        <a:spcAft>
                          <a:spcPts val="0"/>
                        </a:spcAft>
                        <a:buClr>
                          <a:schemeClr val="dk1"/>
                        </a:buClr>
                        <a:buSzPts val="800"/>
                        <a:buFont typeface="Meiryo"/>
                        <a:buNone/>
                      </a:pPr>
                      <a:r>
                        <a:rPr lang="ja-JP" sz="800" u="none" strike="noStrike" cap="none" dirty="0"/>
                        <a:t>ReportLibrary配信用に登録されているアクセスリストの一覧を</a:t>
                      </a:r>
                      <a:r>
                        <a:rPr lang="ja-JP" sz="800" u="none" strike="noStrike" cap="none"/>
                        <a:t>表示</a:t>
                      </a:r>
                      <a:r>
                        <a:rPr lang="ja-JP" sz="800" u="none" strike="noStrike" cap="none" smtClean="0"/>
                        <a:t>します</a:t>
                      </a:r>
                      <a:endParaRPr sz="1400" u="none" strike="noStrike" cap="none" dirty="0"/>
                    </a:p>
                  </a:txBody>
                  <a:tcPr marL="91450" marR="91450"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r h="238825">
                <a:tc vMerge="1">
                  <a:txBody>
                    <a:bodyPr/>
                    <a:lstStyle/>
                    <a:p>
                      <a:endParaRPr lang="ja-JP"/>
                    </a:p>
                  </a:txBody>
                  <a:tcPr/>
                </a:tc>
                <a:tc>
                  <a:txBody>
                    <a:bodyPr/>
                    <a:lstStyle/>
                    <a:p>
                      <a:pPr marL="0" marR="0" lvl="1" indent="0" algn="l" rtl="0">
                        <a:lnSpc>
                          <a:spcPct val="100000"/>
                        </a:lnSpc>
                        <a:spcBef>
                          <a:spcPts val="0"/>
                        </a:spcBef>
                        <a:spcAft>
                          <a:spcPts val="0"/>
                        </a:spcAft>
                        <a:buClr>
                          <a:schemeClr val="dk1"/>
                        </a:buClr>
                        <a:buSzPts val="800"/>
                        <a:buFont typeface="Meiryo"/>
                        <a:buNone/>
                      </a:pPr>
                      <a:r>
                        <a:rPr lang="ja-JP" sz="800" u="none" strike="noStrike" cap="none" dirty="0" smtClean="0"/>
                        <a:t>ReportLibrary</a:t>
                      </a:r>
                      <a:r>
                        <a:rPr lang="ja-JP" altLang="en-US" sz="800" u="none" strike="noStrike" cap="none" dirty="0" smtClean="0"/>
                        <a:t> </a:t>
                      </a:r>
                      <a:r>
                        <a:rPr lang="ja-JP" sz="800" u="none" strike="noStrike" cap="none" dirty="0" smtClean="0"/>
                        <a:t>レポート</a:t>
                      </a:r>
                      <a:endParaRPr sz="1400" u="none" strike="noStrike" cap="none" dirty="0"/>
                    </a:p>
                  </a:txBody>
                  <a:tcPr marL="91450" marR="91450"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2" indent="0" algn="l" rtl="0">
                        <a:lnSpc>
                          <a:spcPct val="100000"/>
                        </a:lnSpc>
                        <a:spcBef>
                          <a:spcPts val="0"/>
                        </a:spcBef>
                        <a:spcAft>
                          <a:spcPts val="0"/>
                        </a:spcAft>
                        <a:buClr>
                          <a:schemeClr val="dk1"/>
                        </a:buClr>
                        <a:buSzPts val="800"/>
                        <a:buFont typeface="Meiryo"/>
                        <a:buNone/>
                      </a:pPr>
                      <a:r>
                        <a:rPr lang="ja-JP" sz="800" u="none" strike="noStrike" cap="none" dirty="0"/>
                        <a:t>ReportLibraryレポートの一覧を</a:t>
                      </a:r>
                      <a:r>
                        <a:rPr lang="ja-JP" sz="800" u="none" strike="noStrike" cap="none"/>
                        <a:t>表示</a:t>
                      </a:r>
                      <a:r>
                        <a:rPr lang="ja-JP" sz="800" u="none" strike="noStrike" cap="none" smtClean="0"/>
                        <a:t>します</a:t>
                      </a:r>
                      <a:endParaRPr sz="1400" u="none" strike="noStrike" cap="none" dirty="0"/>
                    </a:p>
                  </a:txBody>
                  <a:tcPr marL="91450" marR="91450"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238825">
                <a:tc vMerge="1">
                  <a:txBody>
                    <a:bodyPr/>
                    <a:lstStyle/>
                    <a:p>
                      <a:endParaRPr lang="ja-JP"/>
                    </a:p>
                  </a:txBody>
                  <a:tcPr/>
                </a:tc>
                <a:tc>
                  <a:txBody>
                    <a:bodyPr/>
                    <a:lstStyle/>
                    <a:p>
                      <a:pPr marL="0" marR="0" lvl="1" indent="0" algn="l" rtl="0">
                        <a:lnSpc>
                          <a:spcPct val="100000"/>
                        </a:lnSpc>
                        <a:spcBef>
                          <a:spcPts val="0"/>
                        </a:spcBef>
                        <a:spcAft>
                          <a:spcPts val="0"/>
                        </a:spcAft>
                        <a:buClr>
                          <a:schemeClr val="dk1"/>
                        </a:buClr>
                        <a:buSzPts val="800"/>
                        <a:buFont typeface="Meiryo"/>
                        <a:buNone/>
                      </a:pPr>
                      <a:r>
                        <a:rPr lang="ja-JP" sz="800" u="none" strike="noStrike" cap="none"/>
                        <a:t>ウォッチリスト</a:t>
                      </a:r>
                      <a:endParaRPr sz="1400" u="none" strike="noStrike" cap="none"/>
                    </a:p>
                  </a:txBody>
                  <a:tcPr marL="91450" marR="91450"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2" indent="0" algn="l" rtl="0">
                        <a:lnSpc>
                          <a:spcPct val="100000"/>
                        </a:lnSpc>
                        <a:spcBef>
                          <a:spcPts val="0"/>
                        </a:spcBef>
                        <a:spcAft>
                          <a:spcPts val="0"/>
                        </a:spcAft>
                        <a:buClr>
                          <a:schemeClr val="dk1"/>
                        </a:buClr>
                        <a:buSzPts val="800"/>
                        <a:buFont typeface="Meiryo"/>
                        <a:buNone/>
                      </a:pPr>
                      <a:r>
                        <a:rPr lang="ja-JP" sz="800" u="none" strike="noStrike" cap="none" dirty="0"/>
                        <a:t>ウォッチリストに登録されているReportLibraryの一覧を</a:t>
                      </a:r>
                      <a:r>
                        <a:rPr lang="ja-JP" sz="800" u="none" strike="noStrike" cap="none"/>
                        <a:t>表示</a:t>
                      </a:r>
                      <a:r>
                        <a:rPr lang="ja-JP" sz="800" u="none" strike="noStrike" cap="none" smtClean="0"/>
                        <a:t>します</a:t>
                      </a:r>
                      <a:endParaRPr sz="1400" u="none" strike="noStrike" cap="none" dirty="0"/>
                    </a:p>
                  </a:txBody>
                  <a:tcPr marL="91450" marR="91450"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5"/>
                  </a:ext>
                </a:extLst>
              </a:tr>
              <a:tr h="238825">
                <a:tc gridSpan="2">
                  <a:txBody>
                    <a:bodyPr/>
                    <a:lstStyle/>
                    <a:p>
                      <a:pPr marL="0" marR="0" lvl="0" indent="0" algn="l" rtl="0">
                        <a:lnSpc>
                          <a:spcPct val="100000"/>
                        </a:lnSpc>
                        <a:spcBef>
                          <a:spcPts val="0"/>
                        </a:spcBef>
                        <a:spcAft>
                          <a:spcPts val="0"/>
                        </a:spcAft>
                        <a:buClr>
                          <a:srgbClr val="000000"/>
                        </a:buClr>
                        <a:buSzPts val="800"/>
                        <a:buFont typeface="Arial"/>
                        <a:buNone/>
                      </a:pPr>
                      <a:r>
                        <a:rPr lang="ja-JP" sz="800" u="none" strike="noStrike" cap="none" dirty="0"/>
                        <a:t>選択した</a:t>
                      </a:r>
                      <a:r>
                        <a:rPr lang="ja-JP" sz="800" u="none" strike="noStrike" cap="none" dirty="0" smtClean="0"/>
                        <a:t>フォルダ</a:t>
                      </a:r>
                      <a:r>
                        <a:rPr lang="ja-JP" altLang="en-US" sz="800" u="none" strike="noStrike" cap="none" dirty="0" smtClean="0"/>
                        <a:t>とサブフォルダ</a:t>
                      </a:r>
                      <a:r>
                        <a:rPr lang="ja-JP" sz="800" u="none" strike="noStrike" cap="none" dirty="0" smtClean="0"/>
                        <a:t>の</a:t>
                      </a:r>
                      <a:r>
                        <a:rPr lang="ja-JP" sz="800" u="none" strike="noStrike" cap="none" dirty="0"/>
                        <a:t>ファイルを表示</a:t>
                      </a:r>
                      <a:endParaRPr sz="800" u="none" strike="noStrike" cap="none" dirty="0"/>
                    </a:p>
                  </a:txBody>
                  <a:tcPr marL="91450" marR="91450"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lang="ja-JP"/>
                    </a:p>
                  </a:txBody>
                  <a:tcPr/>
                </a:tc>
                <a:tc>
                  <a:txBody>
                    <a:bodyPr/>
                    <a:lstStyle/>
                    <a:p>
                      <a:pPr marL="0" marR="0" lvl="2" indent="0" algn="l" rtl="0">
                        <a:lnSpc>
                          <a:spcPct val="100000"/>
                        </a:lnSpc>
                        <a:spcBef>
                          <a:spcPts val="0"/>
                        </a:spcBef>
                        <a:spcAft>
                          <a:spcPts val="0"/>
                        </a:spcAft>
                        <a:buClr>
                          <a:schemeClr val="dk1"/>
                        </a:buClr>
                        <a:buSzPts val="800"/>
                        <a:buFont typeface="Meiryo"/>
                        <a:buNone/>
                      </a:pPr>
                      <a:r>
                        <a:rPr lang="ja-JP" sz="800" u="none" strike="noStrike" cap="none" dirty="0"/>
                        <a:t>選択したフォルダ内にしぼってスケジュールジョブを</a:t>
                      </a:r>
                      <a:r>
                        <a:rPr lang="ja-JP" sz="800" u="none" strike="noStrike" cap="none"/>
                        <a:t>表示</a:t>
                      </a:r>
                      <a:r>
                        <a:rPr lang="ja-JP" sz="800" u="none" strike="noStrike" cap="none" smtClean="0"/>
                        <a:t>します</a:t>
                      </a:r>
                      <a:endParaRPr sz="1400" u="none" strike="noStrike" cap="none" dirty="0"/>
                    </a:p>
                  </a:txBody>
                  <a:tcPr marL="91450" marR="91450"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6"/>
                  </a:ext>
                </a:extLst>
              </a:tr>
              <a:tr h="238825">
                <a:tc gridSpan="2">
                  <a:txBody>
                    <a:bodyPr/>
                    <a:lstStyle/>
                    <a:p>
                      <a:pPr marL="0" marR="0" lvl="0" indent="0" algn="l" rtl="0">
                        <a:lnSpc>
                          <a:spcPct val="100000"/>
                        </a:lnSpc>
                        <a:spcBef>
                          <a:spcPts val="0"/>
                        </a:spcBef>
                        <a:spcAft>
                          <a:spcPts val="0"/>
                        </a:spcAft>
                        <a:buClr>
                          <a:srgbClr val="000000"/>
                        </a:buClr>
                        <a:buSzPts val="800"/>
                        <a:buFont typeface="Arial"/>
                        <a:buNone/>
                      </a:pPr>
                      <a:r>
                        <a:rPr lang="ja-JP" sz="800" u="none" strike="noStrike" cap="none" dirty="0"/>
                        <a:t>コンテンツが存在するフォルダのみを表示</a:t>
                      </a:r>
                      <a:endParaRPr sz="800" u="none" strike="noStrike" cap="none" dirty="0"/>
                    </a:p>
                  </a:txBody>
                  <a:tcPr marL="91450" marR="91450"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lang="ja-JP"/>
                    </a:p>
                  </a:txBody>
                  <a:tcPr/>
                </a:tc>
                <a:tc>
                  <a:txBody>
                    <a:bodyPr/>
                    <a:lstStyle/>
                    <a:p>
                      <a:pPr marL="0" marR="0" lvl="2" indent="0" algn="l" rtl="0">
                        <a:lnSpc>
                          <a:spcPct val="100000"/>
                        </a:lnSpc>
                        <a:spcBef>
                          <a:spcPts val="0"/>
                        </a:spcBef>
                        <a:spcAft>
                          <a:spcPts val="0"/>
                        </a:spcAft>
                        <a:buClr>
                          <a:schemeClr val="dk1"/>
                        </a:buClr>
                        <a:buSzPts val="800"/>
                        <a:buFont typeface="Meiryo"/>
                        <a:buNone/>
                      </a:pPr>
                      <a:r>
                        <a:rPr lang="ja-JP" sz="800" u="none" strike="noStrike" cap="none" dirty="0"/>
                        <a:t>ReportCasterの資産が存在するフォルダのみが</a:t>
                      </a:r>
                      <a:r>
                        <a:rPr lang="ja-JP" sz="800" u="none" strike="noStrike" cap="none"/>
                        <a:t>表示</a:t>
                      </a:r>
                      <a:r>
                        <a:rPr lang="ja-JP" sz="800" u="none" strike="noStrike" cap="none" smtClean="0"/>
                        <a:t>されます</a:t>
                      </a:r>
                      <a:endParaRPr sz="1400" u="none" strike="noStrike" cap="none" dirty="0"/>
                    </a:p>
                  </a:txBody>
                  <a:tcPr marL="91450" marR="91450" marT="45725" marB="45725"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8" name="図 7"/>
          <p:cNvPicPr>
            <a:picLocks noChangeAspect="1"/>
          </p:cNvPicPr>
          <p:nvPr/>
        </p:nvPicPr>
        <p:blipFill>
          <a:blip r:embed="rId2"/>
          <a:stretch>
            <a:fillRect/>
          </a:stretch>
        </p:blipFill>
        <p:spPr>
          <a:xfrm>
            <a:off x="246489" y="919048"/>
            <a:ext cx="8631670" cy="572582"/>
          </a:xfrm>
          <a:prstGeom prst="rect">
            <a:avLst/>
          </a:prstGeom>
          <a:ln>
            <a:solidFill>
              <a:schemeClr val="bg1">
                <a:lumMod val="85000"/>
              </a:schemeClr>
            </a:solidFill>
          </a:ln>
        </p:spPr>
      </p:pic>
      <p:sp>
        <p:nvSpPr>
          <p:cNvPr id="9" name="Google Shape;369;p20"/>
          <p:cNvSpPr/>
          <p:nvPr/>
        </p:nvSpPr>
        <p:spPr>
          <a:xfrm>
            <a:off x="7813024" y="1271748"/>
            <a:ext cx="766656" cy="217800"/>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latin typeface="Meiryo"/>
              <a:ea typeface="Meiryo"/>
              <a:cs typeface="Meiryo"/>
              <a:sym typeface="Meiryo"/>
            </a:endParaRPr>
          </a:p>
        </p:txBody>
      </p:sp>
    </p:spTree>
    <p:extLst>
      <p:ext uri="{BB962C8B-B14F-4D97-AF65-F5344CB8AC3E}">
        <p14:creationId xmlns:p14="http://schemas.microsoft.com/office/powerpoint/2010/main" val="231737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開発メニュー　起動方法</a:t>
            </a:r>
            <a:endParaRPr lang="en-US"/>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en-US" altLang="ja-JP"/>
              <a:t>WebFOCUS Hub</a:t>
            </a:r>
            <a:r>
              <a:rPr lang="ja-JP" altLang="en-US"/>
              <a:t>にログイン後、</a:t>
            </a:r>
            <a:r>
              <a:rPr lang="en-US" altLang="ja-JP"/>
              <a:t>[</a:t>
            </a:r>
            <a:r>
              <a:rPr lang="ja-JP" altLang="en-US"/>
              <a:t>ワークスペース</a:t>
            </a:r>
            <a:r>
              <a:rPr lang="en-US" altLang="ja-JP"/>
              <a:t>] – </a:t>
            </a:r>
            <a:r>
              <a:rPr lang="en-US" altLang="ja-JP" smtClean="0"/>
              <a:t>[</a:t>
            </a:r>
            <a:r>
              <a:rPr lang="ja-JP" altLang="en-US"/>
              <a:t>コンテンツ</a:t>
            </a:r>
            <a:r>
              <a:rPr lang="en-US" altLang="ja-JP" smtClean="0"/>
              <a:t>]</a:t>
            </a:r>
            <a:r>
              <a:rPr lang="ja-JP" altLang="en-US"/>
              <a:t>から開発メニューを起動</a:t>
            </a:r>
          </a:p>
          <a:p>
            <a:endParaRPr lang="en-US"/>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22</a:t>
            </a:fld>
            <a:endParaRPr lang="ja-JP" altLang="en-US" dirty="0"/>
          </a:p>
        </p:txBody>
      </p:sp>
      <p:pic>
        <p:nvPicPr>
          <p:cNvPr id="8" name="図 7"/>
          <p:cNvPicPr>
            <a:picLocks noChangeAspect="1"/>
          </p:cNvPicPr>
          <p:nvPr/>
        </p:nvPicPr>
        <p:blipFill rotWithShape="1">
          <a:blip r:embed="rId2"/>
          <a:srcRect t="13121"/>
          <a:stretch/>
        </p:blipFill>
        <p:spPr>
          <a:xfrm>
            <a:off x="755576" y="1293805"/>
            <a:ext cx="7522959" cy="3545392"/>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9" name="Google Shape;377;p21"/>
          <p:cNvSpPr/>
          <p:nvPr/>
        </p:nvSpPr>
        <p:spPr>
          <a:xfrm>
            <a:off x="755576" y="2344872"/>
            <a:ext cx="432048" cy="370894"/>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latin typeface="Meiryo"/>
              <a:ea typeface="Meiryo"/>
              <a:cs typeface="Meiryo"/>
              <a:sym typeface="Meiryo"/>
            </a:endParaRPr>
          </a:p>
        </p:txBody>
      </p:sp>
      <p:sp>
        <p:nvSpPr>
          <p:cNvPr id="10" name="Google Shape;377;p21"/>
          <p:cNvSpPr/>
          <p:nvPr/>
        </p:nvSpPr>
        <p:spPr>
          <a:xfrm>
            <a:off x="4788024" y="1923678"/>
            <a:ext cx="720080" cy="360040"/>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latin typeface="Meiryo"/>
              <a:ea typeface="Meiryo"/>
              <a:cs typeface="Meiryo"/>
              <a:sym typeface="Meiryo"/>
            </a:endParaRPr>
          </a:p>
        </p:txBody>
      </p:sp>
      <p:sp>
        <p:nvSpPr>
          <p:cNvPr id="11" name="Google Shape;377;p21"/>
          <p:cNvSpPr/>
          <p:nvPr/>
        </p:nvSpPr>
        <p:spPr>
          <a:xfrm>
            <a:off x="5821564" y="2847776"/>
            <a:ext cx="1107348" cy="876101"/>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latin typeface="Meiryo"/>
              <a:ea typeface="Meiryo"/>
              <a:cs typeface="Meiryo"/>
              <a:sym typeface="Meiryo"/>
            </a:endParaRPr>
          </a:p>
        </p:txBody>
      </p:sp>
    </p:spTree>
    <p:extLst>
      <p:ext uri="{BB962C8B-B14F-4D97-AF65-F5344CB8AC3E}">
        <p14:creationId xmlns:p14="http://schemas.microsoft.com/office/powerpoint/2010/main" val="2584792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アクセスリスト</a:t>
            </a:r>
            <a:endParaRPr lang="en-US"/>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en-US" altLang="ja-JP"/>
              <a:t>ReportLibrary</a:t>
            </a:r>
            <a:r>
              <a:rPr lang="ja-JP" altLang="en-US"/>
              <a:t>にアクセスできるグループ、ユーザーのリストとして使用</a:t>
            </a:r>
          </a:p>
          <a:p>
            <a:pPr marL="0" indent="0">
              <a:buNone/>
            </a:pPr>
            <a:endParaRPr lang="en-US"/>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23</a:t>
            </a:fld>
            <a:endParaRPr lang="ja-JP" altLang="en-US" dirty="0"/>
          </a:p>
        </p:txBody>
      </p:sp>
      <p:sp>
        <p:nvSpPr>
          <p:cNvPr id="7" name="Google Shape;389;p22"/>
          <p:cNvSpPr/>
          <p:nvPr/>
        </p:nvSpPr>
        <p:spPr>
          <a:xfrm>
            <a:off x="693350" y="4357320"/>
            <a:ext cx="7748914" cy="461665"/>
          </a:xfrm>
          <a:prstGeom prst="rect">
            <a:avLst/>
          </a:prstGeom>
          <a:solidFill>
            <a:schemeClr val="tx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lt1"/>
                </a:solidFill>
                <a:cs typeface="Meiryo"/>
                <a:sym typeface="Meiryo"/>
              </a:rPr>
              <a:t>セキュリティセンターに登録されているグループ、</a:t>
            </a:r>
            <a:r>
              <a:rPr lang="ja-JP" sz="1200" b="0" i="0" u="none" strike="noStrike" cap="none" dirty="0" smtClean="0">
                <a:solidFill>
                  <a:schemeClr val="lt1"/>
                </a:solidFill>
                <a:cs typeface="Meiryo"/>
                <a:sym typeface="Meiryo"/>
              </a:rPr>
              <a:t>ユーザ</a:t>
            </a:r>
            <a:r>
              <a:rPr lang="ja-JP" altLang="en-US" sz="1200" b="0" i="0" u="none" strike="noStrike" cap="none" dirty="0" smtClean="0">
                <a:solidFill>
                  <a:schemeClr val="lt1"/>
                </a:solidFill>
                <a:cs typeface="Meiryo"/>
                <a:sym typeface="Meiryo"/>
              </a:rPr>
              <a:t>ー</a:t>
            </a:r>
            <a:r>
              <a:rPr lang="ja-JP" sz="1200" b="0" i="0" u="none" strike="noStrike" cap="none" dirty="0" smtClean="0">
                <a:solidFill>
                  <a:schemeClr val="lt1"/>
                </a:solidFill>
                <a:cs typeface="Meiryo"/>
                <a:sym typeface="Meiryo"/>
              </a:rPr>
              <a:t>から</a:t>
            </a:r>
            <a:r>
              <a:rPr lang="ja-JP" sz="1200" b="0" i="0" u="none" strike="noStrike" cap="none" dirty="0">
                <a:solidFill>
                  <a:schemeClr val="lt1"/>
                </a:solidFill>
                <a:cs typeface="Meiryo"/>
                <a:sym typeface="Meiryo"/>
              </a:rPr>
              <a:t>選択してメンバーを</a:t>
            </a:r>
            <a:r>
              <a:rPr lang="ja-JP" sz="1200" b="0" i="0" u="none" strike="noStrike" cap="none">
                <a:solidFill>
                  <a:schemeClr val="lt1"/>
                </a:solidFill>
                <a:cs typeface="Meiryo"/>
                <a:sym typeface="Meiryo"/>
              </a:rPr>
              <a:t>登録</a:t>
            </a:r>
            <a:r>
              <a:rPr lang="ja-JP" sz="1200" b="0" i="0" u="none" strike="noStrike" cap="none" smtClean="0">
                <a:solidFill>
                  <a:schemeClr val="lt1"/>
                </a:solidFill>
                <a:cs typeface="Meiryo"/>
                <a:sym typeface="Meiryo"/>
              </a:rPr>
              <a:t>します</a:t>
            </a:r>
            <a:r>
              <a:rPr lang="ja-JP" sz="1200" b="0" i="0" u="none" strike="noStrike" cap="none" dirty="0">
                <a:solidFill>
                  <a:schemeClr val="lt1"/>
                </a:solidFill>
                <a:cs typeface="Meiryo"/>
                <a:sym typeface="Meiryo"/>
              </a:rPr>
              <a:t/>
            </a:r>
            <a:br>
              <a:rPr lang="ja-JP" sz="1200" b="0" i="0" u="none" strike="noStrike" cap="none" dirty="0">
                <a:solidFill>
                  <a:schemeClr val="lt1"/>
                </a:solidFill>
                <a:cs typeface="Meiryo"/>
                <a:sym typeface="Meiryo"/>
              </a:rPr>
            </a:br>
            <a:r>
              <a:rPr lang="ja-JP" sz="1200" b="0" i="0" u="none" strike="noStrike" cap="none" dirty="0">
                <a:solidFill>
                  <a:schemeClr val="lt1"/>
                </a:solidFill>
                <a:cs typeface="Meiryo"/>
                <a:sym typeface="Meiryo"/>
              </a:rPr>
              <a:t>バースト値を設定すると、設定した値ごとにレポートを分割してメンバーへ</a:t>
            </a:r>
            <a:r>
              <a:rPr lang="ja-JP" sz="1200" b="0" i="0" u="none" strike="noStrike" cap="none">
                <a:solidFill>
                  <a:schemeClr val="lt1"/>
                </a:solidFill>
                <a:cs typeface="Meiryo"/>
                <a:sym typeface="Meiryo"/>
              </a:rPr>
              <a:t>配信</a:t>
            </a:r>
            <a:r>
              <a:rPr lang="ja-JP" sz="1200" b="0" i="0" u="none" strike="noStrike" cap="none" smtClean="0">
                <a:solidFill>
                  <a:schemeClr val="lt1"/>
                </a:solidFill>
                <a:cs typeface="Meiryo"/>
                <a:sym typeface="Meiryo"/>
              </a:rPr>
              <a:t>します</a:t>
            </a:r>
            <a:endParaRPr sz="1200" b="0" i="0" u="none" strike="noStrike" cap="none" dirty="0">
              <a:solidFill>
                <a:schemeClr val="lt1"/>
              </a:solidFill>
              <a:cs typeface="Meiryo"/>
              <a:sym typeface="Meiryo"/>
            </a:endParaRPr>
          </a:p>
        </p:txBody>
      </p:sp>
      <p:pic>
        <p:nvPicPr>
          <p:cNvPr id="8" name="Google Shape;391;p22"/>
          <p:cNvPicPr preferRelativeResize="0"/>
          <p:nvPr/>
        </p:nvPicPr>
        <p:blipFill rotWithShape="1">
          <a:blip r:embed="rId2">
            <a:alphaModFix/>
          </a:blip>
          <a:srcRect/>
          <a:stretch/>
        </p:blipFill>
        <p:spPr>
          <a:xfrm rot="8185933" flipH="1">
            <a:off x="4968000" y="2484000"/>
            <a:ext cx="912872" cy="460398"/>
          </a:xfrm>
          <a:prstGeom prst="rect">
            <a:avLst/>
          </a:prstGeom>
          <a:noFill/>
          <a:ln>
            <a:noFill/>
          </a:ln>
        </p:spPr>
      </p:pic>
      <p:pic>
        <p:nvPicPr>
          <p:cNvPr id="9" name="Google Shape;392;p22"/>
          <p:cNvPicPr preferRelativeResize="0"/>
          <p:nvPr/>
        </p:nvPicPr>
        <p:blipFill rotWithShape="1">
          <a:blip r:embed="rId2">
            <a:alphaModFix/>
          </a:blip>
          <a:srcRect/>
          <a:stretch/>
        </p:blipFill>
        <p:spPr>
          <a:xfrm rot="18987351" flipH="1">
            <a:off x="4968000" y="3384000"/>
            <a:ext cx="861775" cy="434628"/>
          </a:xfrm>
          <a:prstGeom prst="rect">
            <a:avLst/>
          </a:prstGeom>
          <a:noFill/>
          <a:ln>
            <a:noFill/>
          </a:ln>
        </p:spPr>
      </p:pic>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00" y="1332012"/>
            <a:ext cx="1089660" cy="827723"/>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11" name="Google Shape;387;p22"/>
          <p:cNvSpPr/>
          <p:nvPr/>
        </p:nvSpPr>
        <p:spPr>
          <a:xfrm>
            <a:off x="720000" y="1332000"/>
            <a:ext cx="1080000" cy="288000"/>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000" y="2232000"/>
            <a:ext cx="4121277" cy="2033016"/>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6000" y="2231999"/>
            <a:ext cx="2440781" cy="2073688"/>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14" name="Google Shape;390;p22"/>
          <p:cNvSpPr/>
          <p:nvPr/>
        </p:nvSpPr>
        <p:spPr>
          <a:xfrm>
            <a:off x="2520000" y="2592000"/>
            <a:ext cx="432000" cy="468000"/>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Tree>
    <p:extLst>
      <p:ext uri="{BB962C8B-B14F-4D97-AF65-F5344CB8AC3E}">
        <p14:creationId xmlns:p14="http://schemas.microsoft.com/office/powerpoint/2010/main" val="48498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配信リスト</a:t>
            </a:r>
            <a:endParaRPr lang="en-US"/>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en-US" altLang="ja-JP"/>
              <a:t>ReportCaster</a:t>
            </a:r>
            <a:r>
              <a:rPr lang="ja-JP" altLang="en-US"/>
              <a:t>の送信先メールアドレスやファイル名のリストとして使用</a:t>
            </a:r>
          </a:p>
          <a:p>
            <a:endParaRPr lang="en-US"/>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24</a:t>
            </a:fld>
            <a:endParaRPr lang="ja-JP" altLang="en-US" dirty="0"/>
          </a:p>
        </p:txBody>
      </p:sp>
      <p:pic>
        <p:nvPicPr>
          <p:cNvPr id="7" name="Google Shape;406;p23"/>
          <p:cNvPicPr preferRelativeResize="0"/>
          <p:nvPr/>
        </p:nvPicPr>
        <p:blipFill rotWithShape="1">
          <a:blip r:embed="rId2">
            <a:alphaModFix/>
          </a:blip>
          <a:srcRect/>
          <a:stretch/>
        </p:blipFill>
        <p:spPr>
          <a:xfrm rot="8185933" flipH="1">
            <a:off x="4860000" y="2484000"/>
            <a:ext cx="912872" cy="460398"/>
          </a:xfrm>
          <a:prstGeom prst="rect">
            <a:avLst/>
          </a:prstGeom>
          <a:noFill/>
          <a:ln>
            <a:noFill/>
          </a:ln>
        </p:spPr>
      </p:pic>
      <p:pic>
        <p:nvPicPr>
          <p:cNvPr id="8" name="Google Shape;407;p23"/>
          <p:cNvPicPr preferRelativeResize="0"/>
          <p:nvPr/>
        </p:nvPicPr>
        <p:blipFill rotWithShape="1">
          <a:blip r:embed="rId2">
            <a:alphaModFix/>
          </a:blip>
          <a:srcRect/>
          <a:stretch/>
        </p:blipFill>
        <p:spPr>
          <a:xfrm rot="18987351" flipH="1">
            <a:off x="4860000" y="3384000"/>
            <a:ext cx="861775" cy="434628"/>
          </a:xfrm>
          <a:prstGeom prst="rect">
            <a:avLst/>
          </a:prstGeom>
          <a:noFill/>
          <a:ln>
            <a:noFill/>
          </a:ln>
        </p:spPr>
      </p:pic>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00" y="1332012"/>
            <a:ext cx="1089660" cy="827723"/>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10" name="Google Shape;387;p22"/>
          <p:cNvSpPr/>
          <p:nvPr/>
        </p:nvSpPr>
        <p:spPr>
          <a:xfrm>
            <a:off x="720000" y="1584000"/>
            <a:ext cx="1080000" cy="288000"/>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011" y="2232005"/>
            <a:ext cx="3908108" cy="2079784"/>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6000" y="2257403"/>
            <a:ext cx="2682547" cy="1343420"/>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13" name="Google Shape;405;p23"/>
          <p:cNvSpPr/>
          <p:nvPr/>
        </p:nvSpPr>
        <p:spPr>
          <a:xfrm>
            <a:off x="3114670" y="2529676"/>
            <a:ext cx="396000" cy="504000"/>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
        <p:nvSpPr>
          <p:cNvPr id="14" name="Google Shape;389;p22"/>
          <p:cNvSpPr/>
          <p:nvPr/>
        </p:nvSpPr>
        <p:spPr>
          <a:xfrm>
            <a:off x="693350" y="4357320"/>
            <a:ext cx="7748914" cy="461665"/>
          </a:xfrm>
          <a:prstGeom prst="rect">
            <a:avLst/>
          </a:prstGeom>
          <a:solidFill>
            <a:schemeClr val="tx2"/>
          </a:solidFill>
          <a:ln>
            <a:noFill/>
          </a:ln>
        </p:spPr>
        <p:txBody>
          <a:bodyPr spcFirstLastPara="1" wrap="square" lIns="91425" tIns="45700" rIns="91425" bIns="45700" anchor="t" anchorCtr="0">
            <a:spAutoFit/>
          </a:bodyPr>
          <a:lstStyle/>
          <a:p>
            <a:pPr lvl="0">
              <a:buClr>
                <a:srgbClr val="000000"/>
              </a:buClr>
              <a:buSzPts val="1200"/>
            </a:pPr>
            <a:r>
              <a:rPr lang="ja-JP" altLang="en-US" sz="1200">
                <a:solidFill>
                  <a:schemeClr val="lt1"/>
                </a:solidFill>
                <a:cs typeface="Meiryo"/>
                <a:sym typeface="Meiryo"/>
              </a:rPr>
              <a:t>配信リストは、</a:t>
            </a:r>
            <a:r>
              <a:rPr lang="en-US" altLang="ja-JP" sz="1200">
                <a:solidFill>
                  <a:schemeClr val="lt1"/>
                </a:solidFill>
                <a:cs typeface="Meiryo"/>
                <a:sym typeface="Meiryo"/>
              </a:rPr>
              <a:t>Email</a:t>
            </a:r>
            <a:r>
              <a:rPr lang="ja-JP" altLang="en-US" sz="1200">
                <a:solidFill>
                  <a:schemeClr val="lt1"/>
                </a:solidFill>
                <a:cs typeface="Meiryo"/>
                <a:sym typeface="Meiryo"/>
              </a:rPr>
              <a:t>配信、</a:t>
            </a:r>
            <a:r>
              <a:rPr lang="en-US" altLang="ja-JP" sz="1200">
                <a:solidFill>
                  <a:schemeClr val="lt1"/>
                </a:solidFill>
                <a:cs typeface="Meiryo"/>
                <a:sym typeface="Meiryo"/>
              </a:rPr>
              <a:t>FTP</a:t>
            </a:r>
            <a:r>
              <a:rPr lang="ja-JP" altLang="en-US" sz="1200">
                <a:solidFill>
                  <a:schemeClr val="lt1"/>
                </a:solidFill>
                <a:cs typeface="Meiryo"/>
                <a:sym typeface="Meiryo"/>
              </a:rPr>
              <a:t>配信で利用可能</a:t>
            </a:r>
            <a:r>
              <a:rPr lang="ja-JP" altLang="en-US" sz="1200" smtClean="0">
                <a:solidFill>
                  <a:schemeClr val="lt1"/>
                </a:solidFill>
                <a:cs typeface="Meiryo"/>
                <a:sym typeface="Meiryo"/>
              </a:rPr>
              <a:t>です</a:t>
            </a:r>
            <a:r>
              <a:rPr lang="ja-JP" altLang="en-US" sz="1200">
                <a:solidFill>
                  <a:schemeClr val="lt1"/>
                </a:solidFill>
                <a:cs typeface="Meiryo"/>
                <a:sym typeface="Meiryo"/>
              </a:rPr>
              <a:t/>
            </a:r>
            <a:br>
              <a:rPr lang="ja-JP" altLang="en-US" sz="1200">
                <a:solidFill>
                  <a:schemeClr val="lt1"/>
                </a:solidFill>
                <a:cs typeface="Meiryo"/>
                <a:sym typeface="Meiryo"/>
              </a:rPr>
            </a:br>
            <a:r>
              <a:rPr lang="ja-JP" altLang="en-US" sz="1200">
                <a:solidFill>
                  <a:schemeClr val="lt1"/>
                </a:solidFill>
                <a:cs typeface="Meiryo"/>
                <a:sym typeface="Meiryo"/>
              </a:rPr>
              <a:t>バースト値を設定すると、設定した値ごとにレポートを分割して配信先へ送付</a:t>
            </a:r>
            <a:r>
              <a:rPr lang="ja-JP" altLang="en-US" sz="1200" smtClean="0">
                <a:solidFill>
                  <a:schemeClr val="lt1"/>
                </a:solidFill>
                <a:cs typeface="Meiryo"/>
                <a:sym typeface="Meiryo"/>
              </a:rPr>
              <a:t>します</a:t>
            </a:r>
            <a:endParaRPr lang="ja-JP" altLang="en-US" sz="1200" dirty="0">
              <a:solidFill>
                <a:schemeClr val="lt1"/>
              </a:solidFill>
              <a:cs typeface="Meiryo"/>
              <a:sym typeface="Meiryo"/>
            </a:endParaRPr>
          </a:p>
        </p:txBody>
      </p:sp>
    </p:spTree>
    <p:extLst>
      <p:ext uri="{BB962C8B-B14F-4D97-AF65-F5344CB8AC3E}">
        <p14:creationId xmlns:p14="http://schemas.microsoft.com/office/powerpoint/2010/main" val="1309471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スケジュール</a:t>
            </a:r>
            <a:endParaRPr lang="en-US"/>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a:t>以下の方法でも、スケジュールジョブの作成を行うことが</a:t>
            </a:r>
            <a:r>
              <a:rPr lang="ja-JP" altLang="en-US" smtClean="0"/>
              <a:t>できます</a:t>
            </a:r>
            <a:endParaRPr lang="ja-JP" altLang="en-US"/>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25</a:t>
            </a:fld>
            <a:endParaRPr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00" y="2232000"/>
            <a:ext cx="2433763" cy="1995686"/>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00" y="1332012"/>
            <a:ext cx="1089660" cy="827723"/>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2000" y="2232000"/>
            <a:ext cx="3641521" cy="1930333"/>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9" name="Google Shape;405;p23"/>
          <p:cNvSpPr/>
          <p:nvPr/>
        </p:nvSpPr>
        <p:spPr>
          <a:xfrm>
            <a:off x="720000" y="1872000"/>
            <a:ext cx="1080000" cy="288000"/>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latin typeface="Meiryo"/>
              <a:ea typeface="Meiryo"/>
              <a:cs typeface="Meiryo"/>
              <a:sym typeface="Meiryo"/>
            </a:endParaRPr>
          </a:p>
        </p:txBody>
      </p:sp>
      <p:sp>
        <p:nvSpPr>
          <p:cNvPr id="10" name="Google Shape;389;p22"/>
          <p:cNvSpPr/>
          <p:nvPr/>
        </p:nvSpPr>
        <p:spPr>
          <a:xfrm>
            <a:off x="693350" y="4357320"/>
            <a:ext cx="7748914" cy="461665"/>
          </a:xfrm>
          <a:prstGeom prst="rect">
            <a:avLst/>
          </a:prstGeom>
          <a:solidFill>
            <a:schemeClr val="tx2"/>
          </a:solidFill>
          <a:ln>
            <a:noFill/>
          </a:ln>
        </p:spPr>
        <p:txBody>
          <a:bodyPr spcFirstLastPara="1" wrap="square" lIns="91425" tIns="45700" rIns="91425" bIns="45700" anchor="t" anchorCtr="0">
            <a:spAutoFit/>
          </a:bodyPr>
          <a:lstStyle/>
          <a:p>
            <a:pPr lvl="0">
              <a:buClr>
                <a:srgbClr val="000000"/>
              </a:buClr>
              <a:buSzPts val="1200"/>
            </a:pPr>
            <a:r>
              <a:rPr lang="ja-JP" altLang="en-US" sz="1200">
                <a:solidFill>
                  <a:schemeClr val="lt1"/>
                </a:solidFill>
                <a:latin typeface="Meiryo"/>
                <a:ea typeface="Meiryo"/>
                <a:cs typeface="Meiryo"/>
                <a:sym typeface="Meiryo"/>
              </a:rPr>
              <a:t>実行間隔、配信形式、配信先などを設定しスケジュールジョブを作成</a:t>
            </a:r>
            <a:r>
              <a:rPr lang="ja-JP" altLang="en-US" sz="1200" smtClean="0">
                <a:solidFill>
                  <a:schemeClr val="lt1"/>
                </a:solidFill>
                <a:latin typeface="Meiryo"/>
                <a:ea typeface="Meiryo"/>
                <a:cs typeface="Meiryo"/>
                <a:sym typeface="Meiryo"/>
              </a:rPr>
              <a:t>します</a:t>
            </a:r>
            <a:endParaRPr lang="ja-JP" altLang="en-US" sz="1200">
              <a:solidFill>
                <a:schemeClr val="lt1"/>
              </a:solidFill>
              <a:latin typeface="Meiryo"/>
              <a:ea typeface="Meiryo"/>
              <a:cs typeface="Meiryo"/>
              <a:sym typeface="Meiryo"/>
            </a:endParaRPr>
          </a:p>
          <a:p>
            <a:pPr lvl="0">
              <a:buClr>
                <a:srgbClr val="000000"/>
              </a:buClr>
              <a:buSzPts val="1200"/>
            </a:pPr>
            <a:r>
              <a:rPr lang="en-US" altLang="ja-JP" sz="1200">
                <a:solidFill>
                  <a:schemeClr val="lt1"/>
                </a:solidFill>
                <a:latin typeface="Meiryo"/>
                <a:ea typeface="Meiryo"/>
                <a:cs typeface="Meiryo"/>
                <a:sym typeface="Meiryo"/>
              </a:rPr>
              <a:t>※</a:t>
            </a:r>
            <a:r>
              <a:rPr lang="ja-JP" altLang="en-US" sz="1200">
                <a:solidFill>
                  <a:schemeClr val="lt1"/>
                </a:solidFill>
                <a:latin typeface="Meiryo"/>
                <a:ea typeface="Meiryo"/>
                <a:cs typeface="Meiryo"/>
                <a:sym typeface="Meiryo"/>
              </a:rPr>
              <a:t>コンテンツの右クリックしたメニューからもスケジュールジョブの作成が可能</a:t>
            </a:r>
            <a:r>
              <a:rPr lang="ja-JP" altLang="en-US" sz="1200" smtClean="0">
                <a:solidFill>
                  <a:schemeClr val="lt1"/>
                </a:solidFill>
                <a:latin typeface="Meiryo"/>
                <a:ea typeface="Meiryo"/>
                <a:cs typeface="Meiryo"/>
                <a:sym typeface="Meiryo"/>
              </a:rPr>
              <a:t>です</a:t>
            </a:r>
            <a:endParaRPr lang="ja-JP" altLang="en-US" sz="1200">
              <a:solidFill>
                <a:schemeClr val="lt1"/>
              </a:solidFill>
              <a:latin typeface="Meiryo"/>
              <a:ea typeface="Meiryo"/>
              <a:cs typeface="Meiryo"/>
              <a:sym typeface="Meiryo"/>
            </a:endParaRPr>
          </a:p>
        </p:txBody>
      </p:sp>
    </p:spTree>
    <p:extLst>
      <p:ext uri="{BB962C8B-B14F-4D97-AF65-F5344CB8AC3E}">
        <p14:creationId xmlns:p14="http://schemas.microsoft.com/office/powerpoint/2010/main" val="2848093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2"/>
          <a:stretch>
            <a:fillRect/>
          </a:stretch>
        </p:blipFill>
        <p:spPr>
          <a:xfrm>
            <a:off x="656155" y="1364566"/>
            <a:ext cx="3213712" cy="2908868"/>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2" name="タイトル 1"/>
          <p:cNvSpPr>
            <a:spLocks noGrp="1"/>
          </p:cNvSpPr>
          <p:nvPr>
            <p:ph type="title"/>
          </p:nvPr>
        </p:nvSpPr>
        <p:spPr/>
        <p:txBody>
          <a:bodyPr/>
          <a:lstStyle/>
          <a:p>
            <a:r>
              <a:rPr lang="en-US" altLang="ja-JP"/>
              <a:t>TIPS</a:t>
            </a:r>
            <a:r>
              <a:rPr lang="ja-JP" altLang="en-US"/>
              <a:t>：スケジュールジョブの作成方法</a:t>
            </a:r>
            <a:endParaRPr lang="en-US"/>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a:t>以下の方法でも、スケジュールジョブの作成を行うことができます</a:t>
            </a:r>
            <a:endParaRPr lang="en-US"/>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26</a:t>
            </a:fld>
            <a:endParaRPr lang="ja-JP" altLang="en-US" dirty="0"/>
          </a:p>
        </p:txBody>
      </p:sp>
      <p:pic>
        <p:nvPicPr>
          <p:cNvPr id="7" name="Google Shape;431;p25"/>
          <p:cNvPicPr preferRelativeResize="0"/>
          <p:nvPr/>
        </p:nvPicPr>
        <p:blipFill rotWithShape="1">
          <a:blip r:embed="rId3">
            <a:alphaModFix/>
          </a:blip>
          <a:srcRect/>
          <a:stretch/>
        </p:blipFill>
        <p:spPr>
          <a:xfrm>
            <a:off x="4374015" y="1580228"/>
            <a:ext cx="3897059" cy="2353180"/>
          </a:xfrm>
          <a:prstGeom prst="rect">
            <a:avLst/>
          </a:prstGeom>
          <a:noFill/>
          <a:ln w="9525" cap="flat" cmpd="sng">
            <a:solidFill>
              <a:schemeClr val="bg1">
                <a:lumMod val="85000"/>
              </a:schemeClr>
            </a:solidFill>
            <a:prstDash val="solid"/>
            <a:miter lim="800000"/>
            <a:headEnd type="none" w="sm" len="sm"/>
            <a:tailEnd type="none" w="sm" len="sm"/>
          </a:ln>
          <a:effectLst>
            <a:outerShdw blurRad="50800" dist="38100" dir="2700000" algn="tl" rotWithShape="0">
              <a:prstClr val="black">
                <a:alpha val="40000"/>
              </a:prstClr>
            </a:outerShdw>
          </a:effectLst>
        </p:spPr>
      </p:pic>
      <p:sp>
        <p:nvSpPr>
          <p:cNvPr id="8" name="Google Shape;418;p24"/>
          <p:cNvSpPr/>
          <p:nvPr/>
        </p:nvSpPr>
        <p:spPr>
          <a:xfrm>
            <a:off x="656155" y="4383702"/>
            <a:ext cx="3213712" cy="415458"/>
          </a:xfrm>
          <a:prstGeom prst="rect">
            <a:avLst/>
          </a:prstGeom>
          <a:solidFill>
            <a:schemeClr val="tx2"/>
          </a:solidFill>
          <a:ln>
            <a:noFill/>
          </a:ln>
        </p:spPr>
        <p:txBody>
          <a:bodyPr spcFirstLastPara="1" wrap="square" lIns="91425" tIns="45700" rIns="91425" bIns="45700" anchor="t" anchorCtr="0">
            <a:spAutoFit/>
          </a:bodyPr>
          <a:lstStyle/>
          <a:p>
            <a:pPr>
              <a:buClr>
                <a:srgbClr val="000000"/>
              </a:buClr>
              <a:buSzPts val="1200"/>
            </a:pPr>
            <a:r>
              <a:rPr lang="ja-JP" altLang="en-US" sz="1050">
                <a:solidFill>
                  <a:schemeClr val="lt1"/>
                </a:solidFill>
                <a:cs typeface="Meiryo"/>
                <a:sym typeface="Meiryo"/>
              </a:rPr>
              <a:t>スケジュールジョブを作成したい</a:t>
            </a:r>
            <a:r>
              <a:rPr lang="ja-JP" altLang="en-US" sz="1050" smtClean="0">
                <a:solidFill>
                  <a:schemeClr val="lt1"/>
                </a:solidFill>
                <a:cs typeface="Meiryo"/>
                <a:sym typeface="Meiryo"/>
              </a:rPr>
              <a:t>コンテンツを</a:t>
            </a:r>
            <a:r>
              <a:rPr lang="en-US" altLang="ja-JP" sz="1050" smtClean="0">
                <a:solidFill>
                  <a:schemeClr val="lt1"/>
                </a:solidFill>
                <a:cs typeface="Meiryo"/>
                <a:sym typeface="Meiryo"/>
              </a:rPr>
              <a:t/>
            </a:r>
            <a:br>
              <a:rPr lang="en-US" altLang="ja-JP" sz="1050" smtClean="0">
                <a:solidFill>
                  <a:schemeClr val="lt1"/>
                </a:solidFill>
                <a:cs typeface="Meiryo"/>
                <a:sym typeface="Meiryo"/>
              </a:rPr>
            </a:br>
            <a:r>
              <a:rPr lang="ja-JP" altLang="en-US" sz="1050" smtClean="0">
                <a:solidFill>
                  <a:schemeClr val="lt1"/>
                </a:solidFill>
                <a:cs typeface="Meiryo"/>
                <a:sym typeface="Meiryo"/>
              </a:rPr>
              <a:t>右</a:t>
            </a:r>
            <a:r>
              <a:rPr lang="ja-JP" altLang="en-US" sz="1050">
                <a:solidFill>
                  <a:schemeClr val="lt1"/>
                </a:solidFill>
                <a:cs typeface="Meiryo"/>
                <a:sym typeface="Meiryo"/>
              </a:rPr>
              <a:t>クリックし、</a:t>
            </a:r>
            <a:r>
              <a:rPr lang="en-US" altLang="ja-JP" sz="1050">
                <a:solidFill>
                  <a:schemeClr val="lt1"/>
                </a:solidFill>
                <a:cs typeface="Meiryo"/>
                <a:sym typeface="Meiryo"/>
              </a:rPr>
              <a:t>[</a:t>
            </a:r>
            <a:r>
              <a:rPr lang="ja-JP" altLang="en-US" sz="1050">
                <a:solidFill>
                  <a:schemeClr val="lt1"/>
                </a:solidFill>
                <a:cs typeface="Meiryo"/>
                <a:sym typeface="Meiryo"/>
              </a:rPr>
              <a:t>スケジュール</a:t>
            </a:r>
            <a:r>
              <a:rPr lang="en-US" altLang="ja-JP" sz="1050" smtClean="0">
                <a:solidFill>
                  <a:schemeClr val="lt1"/>
                </a:solidFill>
                <a:cs typeface="Meiryo"/>
                <a:sym typeface="Meiryo"/>
              </a:rPr>
              <a:t>]</a:t>
            </a:r>
            <a:r>
              <a:rPr lang="ja-JP" altLang="en-US" sz="1050" smtClean="0">
                <a:solidFill>
                  <a:schemeClr val="lt1"/>
                </a:solidFill>
                <a:cs typeface="Meiryo"/>
                <a:sym typeface="Meiryo"/>
              </a:rPr>
              <a:t>メニュー</a:t>
            </a:r>
            <a:r>
              <a:rPr lang="ja-JP" altLang="en-US" sz="1050">
                <a:solidFill>
                  <a:schemeClr val="lt1"/>
                </a:solidFill>
                <a:cs typeface="Meiryo"/>
                <a:sym typeface="Meiryo"/>
              </a:rPr>
              <a:t>から</a:t>
            </a:r>
            <a:r>
              <a:rPr lang="ja-JP" altLang="en-US" sz="1050" smtClean="0">
                <a:solidFill>
                  <a:schemeClr val="lt1"/>
                </a:solidFill>
                <a:cs typeface="Meiryo"/>
                <a:sym typeface="Meiryo"/>
              </a:rPr>
              <a:t>作成</a:t>
            </a:r>
            <a:endParaRPr sz="1050" b="0" i="0" u="none" strike="noStrike" cap="none">
              <a:solidFill>
                <a:schemeClr val="lt1"/>
              </a:solidFill>
              <a:cs typeface="Meiryo"/>
              <a:sym typeface="Meiryo"/>
            </a:endParaRPr>
          </a:p>
        </p:txBody>
      </p:sp>
      <p:sp>
        <p:nvSpPr>
          <p:cNvPr id="9" name="Google Shape;418;p24"/>
          <p:cNvSpPr/>
          <p:nvPr/>
        </p:nvSpPr>
        <p:spPr>
          <a:xfrm>
            <a:off x="4310122" y="4383702"/>
            <a:ext cx="3960952" cy="415458"/>
          </a:xfrm>
          <a:prstGeom prst="rect">
            <a:avLst/>
          </a:prstGeom>
          <a:solidFill>
            <a:schemeClr val="tx2"/>
          </a:solidFill>
          <a:ln>
            <a:noFill/>
          </a:ln>
        </p:spPr>
        <p:txBody>
          <a:bodyPr spcFirstLastPara="1" wrap="square" lIns="91425" tIns="45700" rIns="91425" bIns="45700" anchor="ctr" anchorCtr="0">
            <a:spAutoFit/>
          </a:bodyPr>
          <a:lstStyle/>
          <a:p>
            <a:pPr lvl="0">
              <a:buClr>
                <a:srgbClr val="000000"/>
              </a:buClr>
              <a:buSzPts val="1200"/>
            </a:pPr>
            <a:r>
              <a:rPr lang="en-US" altLang="ja-JP" sz="1050">
                <a:solidFill>
                  <a:schemeClr val="lt1"/>
                </a:solidFill>
                <a:cs typeface="Meiryo"/>
                <a:sym typeface="Meiryo"/>
              </a:rPr>
              <a:t>App Studio</a:t>
            </a:r>
            <a:r>
              <a:rPr lang="ja-JP" altLang="en-US" sz="1050">
                <a:solidFill>
                  <a:schemeClr val="lt1"/>
                </a:solidFill>
                <a:cs typeface="Meiryo"/>
                <a:sym typeface="Meiryo"/>
              </a:rPr>
              <a:t>作成コンテンツの</a:t>
            </a:r>
            <a:r>
              <a:rPr lang="en-US" altLang="ja-JP" sz="1050">
                <a:solidFill>
                  <a:schemeClr val="lt1"/>
                </a:solidFill>
                <a:cs typeface="Meiryo"/>
                <a:sym typeface="Meiryo"/>
              </a:rPr>
              <a:t>[</a:t>
            </a:r>
            <a:r>
              <a:rPr lang="ja-JP" altLang="en-US" sz="1050">
                <a:solidFill>
                  <a:schemeClr val="lt1"/>
                </a:solidFill>
                <a:cs typeface="Meiryo"/>
                <a:sym typeface="Meiryo"/>
              </a:rPr>
              <a:t>スケジュール</a:t>
            </a:r>
            <a:r>
              <a:rPr lang="en-US" altLang="ja-JP" sz="1050" smtClean="0">
                <a:solidFill>
                  <a:schemeClr val="lt1"/>
                </a:solidFill>
                <a:cs typeface="Meiryo"/>
                <a:sym typeface="Meiryo"/>
              </a:rPr>
              <a:t>]</a:t>
            </a:r>
            <a:r>
              <a:rPr lang="ja-JP" altLang="en-US" sz="1050" smtClean="0">
                <a:solidFill>
                  <a:schemeClr val="lt1"/>
                </a:solidFill>
                <a:cs typeface="Meiryo"/>
                <a:sym typeface="Meiryo"/>
              </a:rPr>
              <a:t>ボタン</a:t>
            </a:r>
            <a:r>
              <a:rPr lang="ja-JP" altLang="en-US" sz="1050">
                <a:solidFill>
                  <a:schemeClr val="lt1"/>
                </a:solidFill>
                <a:cs typeface="Meiryo"/>
                <a:sym typeface="Meiryo"/>
              </a:rPr>
              <a:t>から</a:t>
            </a:r>
            <a:r>
              <a:rPr lang="ja-JP" altLang="en-US" sz="1050" smtClean="0">
                <a:solidFill>
                  <a:schemeClr val="lt1"/>
                </a:solidFill>
                <a:cs typeface="Meiryo"/>
                <a:sym typeface="Meiryo"/>
              </a:rPr>
              <a:t>作成</a:t>
            </a:r>
          </a:p>
          <a:p>
            <a:pPr lvl="0">
              <a:buClr>
                <a:srgbClr val="000000"/>
              </a:buClr>
              <a:buSzPts val="1200"/>
            </a:pPr>
            <a:endParaRPr lang="ja-JP" altLang="en-US" sz="1050">
              <a:solidFill>
                <a:schemeClr val="lt1"/>
              </a:solidFill>
              <a:cs typeface="Meiryo"/>
              <a:sym typeface="Meiryo"/>
            </a:endParaRPr>
          </a:p>
        </p:txBody>
      </p:sp>
      <p:sp>
        <p:nvSpPr>
          <p:cNvPr id="10" name="Google Shape;427;p25"/>
          <p:cNvSpPr/>
          <p:nvPr/>
        </p:nvSpPr>
        <p:spPr>
          <a:xfrm>
            <a:off x="2803923" y="2288857"/>
            <a:ext cx="988100" cy="240353"/>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
        <p:nvSpPr>
          <p:cNvPr id="11" name="Google Shape;429;p25"/>
          <p:cNvSpPr/>
          <p:nvPr/>
        </p:nvSpPr>
        <p:spPr>
          <a:xfrm>
            <a:off x="2100167" y="2373390"/>
            <a:ext cx="648072" cy="640942"/>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
        <p:nvSpPr>
          <p:cNvPr id="13" name="Google Shape;432;p25"/>
          <p:cNvSpPr/>
          <p:nvPr/>
        </p:nvSpPr>
        <p:spPr>
          <a:xfrm>
            <a:off x="7830528" y="1706076"/>
            <a:ext cx="324000" cy="216000"/>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Tree>
    <p:extLst>
      <p:ext uri="{BB962C8B-B14F-4D97-AF65-F5344CB8AC3E}">
        <p14:creationId xmlns:p14="http://schemas.microsoft.com/office/powerpoint/2010/main" val="975728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リポジトリ配信時の</a:t>
            </a:r>
            <a:r>
              <a:rPr lang="en-US" altLang="ja-JP"/>
              <a:t>HTML</a:t>
            </a:r>
            <a:r>
              <a:rPr lang="ja-JP" altLang="en-US"/>
              <a:t>実行の注意事項</a:t>
            </a:r>
            <a:endParaRPr lang="en-US"/>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a:t>スケジュールジョブにてリポジトリに配信されている</a:t>
            </a:r>
            <a:r>
              <a:rPr lang="en-US" altLang="ja-JP"/>
              <a:t>HTML</a:t>
            </a:r>
            <a:r>
              <a:rPr lang="ja-JP" altLang="en-US"/>
              <a:t>をダブルクリックで実行すると</a:t>
            </a:r>
            <a:r>
              <a:rPr lang="en-US" altLang="ja-JP"/>
              <a:t>HTML</a:t>
            </a:r>
            <a:r>
              <a:rPr lang="ja-JP" altLang="en-US"/>
              <a:t>ソースで表示</a:t>
            </a:r>
            <a:r>
              <a:rPr lang="ja-JP" altLang="en-US" smtClean="0"/>
              <a:t>されます</a:t>
            </a:r>
            <a:endParaRPr lang="ja-JP" altLang="en-US"/>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27</a:t>
            </a:fld>
            <a:endParaRPr lang="ja-JP" altLang="en-US" dirty="0"/>
          </a:p>
        </p:txBody>
      </p:sp>
      <p:cxnSp>
        <p:nvCxnSpPr>
          <p:cNvPr id="6" name="カギ線コネクタ 5"/>
          <p:cNvCxnSpPr>
            <a:stCxn id="11" idx="3"/>
            <a:endCxn id="13" idx="1"/>
          </p:cNvCxnSpPr>
          <p:nvPr/>
        </p:nvCxnSpPr>
        <p:spPr>
          <a:xfrm flipV="1">
            <a:off x="2702475" y="2419060"/>
            <a:ext cx="2085525" cy="682723"/>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stCxn id="11" idx="3"/>
            <a:endCxn id="12" idx="1"/>
          </p:cNvCxnSpPr>
          <p:nvPr/>
        </p:nvCxnSpPr>
        <p:spPr>
          <a:xfrm>
            <a:off x="2702475" y="3101783"/>
            <a:ext cx="2085533" cy="1012119"/>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 name="Google Shape;462;p29"/>
          <p:cNvSpPr/>
          <p:nvPr/>
        </p:nvSpPr>
        <p:spPr>
          <a:xfrm>
            <a:off x="3780000" y="2196000"/>
            <a:ext cx="1328555" cy="200014"/>
          </a:xfrm>
          <a:prstGeom prst="rect">
            <a:avLst/>
          </a:prstGeom>
          <a:noFill/>
          <a:ln>
            <a:noFill/>
          </a:ln>
        </p:spPr>
        <p:txBody>
          <a:bodyPr spcFirstLastPara="1" wrap="square" lIns="36000" tIns="45700" rIns="36000" bIns="45700" anchor="t" anchorCtr="0">
            <a:spAutoFit/>
          </a:bodyPr>
          <a:lstStyle/>
          <a:p>
            <a:pPr marL="0" marR="0" lvl="0" indent="0" rtl="0">
              <a:lnSpc>
                <a:spcPct val="100000"/>
              </a:lnSpc>
              <a:spcBef>
                <a:spcPts val="0"/>
              </a:spcBef>
              <a:spcAft>
                <a:spcPts val="0"/>
              </a:spcAft>
              <a:buClr>
                <a:srgbClr val="000000"/>
              </a:buClr>
              <a:buSzPts val="700"/>
              <a:buFont typeface="Arial"/>
              <a:buNone/>
            </a:pPr>
            <a:r>
              <a:rPr lang="ja-JP" altLang="en-US" sz="700" b="0" i="0" u="none" strike="noStrike" cap="none" dirty="0" smtClean="0">
                <a:solidFill>
                  <a:schemeClr val="dk1"/>
                </a:solidFill>
                <a:cs typeface="Meiryo"/>
                <a:sym typeface="Meiryo"/>
              </a:rPr>
              <a:t>ダブルクリックで実行</a:t>
            </a:r>
            <a:endParaRPr sz="700" b="0" i="0" u="none" strike="noStrike" cap="none" dirty="0">
              <a:solidFill>
                <a:schemeClr val="dk1"/>
              </a:solidFill>
              <a:cs typeface="Meiryo"/>
              <a:sym typeface="Meiryo"/>
            </a:endParaRPr>
          </a:p>
        </p:txBody>
      </p:sp>
      <p:sp>
        <p:nvSpPr>
          <p:cNvPr id="9" name="Google Shape;462;p29"/>
          <p:cNvSpPr/>
          <p:nvPr/>
        </p:nvSpPr>
        <p:spPr>
          <a:xfrm>
            <a:off x="3780000" y="3780000"/>
            <a:ext cx="1053734" cy="307736"/>
          </a:xfrm>
          <a:prstGeom prst="rect">
            <a:avLst/>
          </a:prstGeom>
          <a:noFill/>
          <a:ln>
            <a:noFill/>
          </a:ln>
        </p:spPr>
        <p:txBody>
          <a:bodyPr spcFirstLastPara="1" wrap="square" lIns="36000" tIns="45700" rIns="36000" bIns="45700" anchor="t" anchorCtr="0">
            <a:spAutoFit/>
          </a:bodyPr>
          <a:lstStyle/>
          <a:p>
            <a:pPr marL="0" marR="0" lvl="0" indent="0" rtl="0">
              <a:lnSpc>
                <a:spcPct val="100000"/>
              </a:lnSpc>
              <a:spcBef>
                <a:spcPts val="0"/>
              </a:spcBef>
              <a:spcAft>
                <a:spcPts val="0"/>
              </a:spcAft>
              <a:buClr>
                <a:srgbClr val="000000"/>
              </a:buClr>
              <a:buSzPts val="700"/>
              <a:buFont typeface="Arial"/>
              <a:buNone/>
            </a:pPr>
            <a:r>
              <a:rPr lang="ja-JP" altLang="en-US" sz="700" b="0" i="0" u="none" strike="noStrike" cap="none" dirty="0" smtClean="0">
                <a:solidFill>
                  <a:schemeClr val="dk1"/>
                </a:solidFill>
                <a:cs typeface="Meiryo"/>
                <a:sym typeface="Meiryo"/>
              </a:rPr>
              <a:t>右クリックメニューで</a:t>
            </a:r>
            <a:endParaRPr lang="en-US" altLang="ja-JP" sz="700" b="0" i="0" u="none" strike="noStrike" cap="none" dirty="0" smtClean="0">
              <a:solidFill>
                <a:schemeClr val="dk1"/>
              </a:solidFill>
              <a:cs typeface="Meiryo"/>
              <a:sym typeface="Meiryo"/>
            </a:endParaRPr>
          </a:p>
          <a:p>
            <a:pPr marL="0" marR="0" lvl="0" indent="0" rtl="0">
              <a:lnSpc>
                <a:spcPct val="100000"/>
              </a:lnSpc>
              <a:spcBef>
                <a:spcPts val="0"/>
              </a:spcBef>
              <a:spcAft>
                <a:spcPts val="0"/>
              </a:spcAft>
              <a:buClr>
                <a:srgbClr val="000000"/>
              </a:buClr>
              <a:buSzPts val="700"/>
              <a:buFont typeface="Arial"/>
              <a:buNone/>
            </a:pPr>
            <a:r>
              <a:rPr lang="ja-JP" altLang="en-US" sz="700" dirty="0">
                <a:solidFill>
                  <a:schemeClr val="dk1"/>
                </a:solidFill>
                <a:cs typeface="Meiryo"/>
                <a:sym typeface="Meiryo"/>
              </a:rPr>
              <a:t>実行</a:t>
            </a:r>
            <a:endParaRPr sz="700" b="0" i="0" u="none" strike="noStrike" cap="none" dirty="0">
              <a:solidFill>
                <a:schemeClr val="dk1"/>
              </a:solidFill>
              <a:cs typeface="Meiryo"/>
              <a:sym typeface="Meiryo"/>
            </a:endParaRPr>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000" y="4176000"/>
            <a:ext cx="1725930" cy="622935"/>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000" y="2556000"/>
            <a:ext cx="1514475" cy="1091565"/>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08" y="3420005"/>
            <a:ext cx="1972437" cy="1387793"/>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00" y="1512000"/>
            <a:ext cx="3701496" cy="1814119"/>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08507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a:lstStyle/>
          <a:p>
            <a:r>
              <a:rPr lang="ja-JP" altLang="en-US"/>
              <a:t>考慮点</a:t>
            </a:r>
            <a:endParaRPr lang="en-US"/>
          </a:p>
        </p:txBody>
      </p:sp>
      <p:sp>
        <p:nvSpPr>
          <p:cNvPr id="7" name="テキスト プレースホルダー 6"/>
          <p:cNvSpPr>
            <a:spLocks noGrp="1"/>
          </p:cNvSpPr>
          <p:nvPr>
            <p:ph type="body" sz="quarter" idx="12"/>
          </p:nvPr>
        </p:nvSpPr>
        <p:spPr/>
        <p:txBody>
          <a:bodyPr/>
          <a:lstStyle/>
          <a:p>
            <a:endParaRPr lang="en-US"/>
          </a:p>
        </p:txBody>
      </p:sp>
      <p:sp>
        <p:nvSpPr>
          <p:cNvPr id="3" name="フッター プレースホルダー 2"/>
          <p:cNvSpPr>
            <a:spLocks noGrp="1"/>
          </p:cNvSpPr>
          <p:nvPr>
            <p:ph type="ftr" sz="quarter" idx="4294967295"/>
          </p:nvPr>
        </p:nvSpPr>
        <p:spPr>
          <a:xfrm>
            <a:off x="0" y="4818063"/>
            <a:ext cx="2447925" cy="274637"/>
          </a:xfrm>
        </p:spPr>
        <p:txBody>
          <a:bodyPr/>
          <a:lstStyle/>
          <a:p>
            <a:r>
              <a:rPr lang="en-US" altLang="ja-JP" smtClean="0"/>
              <a:t>© K.K. Ashisuto</a:t>
            </a:r>
            <a:endParaRPr lang="ja-JP" altLang="en-US" dirty="0"/>
          </a:p>
        </p:txBody>
      </p:sp>
      <p:sp>
        <p:nvSpPr>
          <p:cNvPr id="5" name="スライド番号プレースホルダー 4"/>
          <p:cNvSpPr>
            <a:spLocks noGrp="1"/>
          </p:cNvSpPr>
          <p:nvPr>
            <p:ph type="sldNum" sz="quarter" idx="4294967295"/>
          </p:nvPr>
        </p:nvSpPr>
        <p:spPr>
          <a:xfrm>
            <a:off x="8594725" y="4818063"/>
            <a:ext cx="549275" cy="274637"/>
          </a:xfrm>
        </p:spPr>
        <p:txBody>
          <a:bodyPr/>
          <a:lstStyle/>
          <a:p>
            <a:fld id="{4B22246B-72CC-4AB3-AEF9-7F9B00475CC6}" type="slidenum">
              <a:rPr lang="ja-JP" altLang="en-US" smtClean="0"/>
              <a:pPr/>
              <a:t>28</a:t>
            </a:fld>
            <a:endParaRPr lang="ja-JP" altLang="en-US" dirty="0"/>
          </a:p>
        </p:txBody>
      </p:sp>
    </p:spTree>
    <p:extLst>
      <p:ext uri="{BB962C8B-B14F-4D97-AF65-F5344CB8AC3E}">
        <p14:creationId xmlns:p14="http://schemas.microsoft.com/office/powerpoint/2010/main" val="1654314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検討事項</a:t>
            </a:r>
            <a:endParaRPr lang="en-US"/>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a:t>スケジュールジョブに関して、運用上考慮すべき主要パラメータを検討</a:t>
            </a:r>
            <a:r>
              <a:rPr lang="ja-JP" altLang="en-US" smtClean="0"/>
              <a:t>します</a:t>
            </a:r>
            <a:r>
              <a:rPr lang="en-US" altLang="ja-JP" smtClean="0"/>
              <a:t/>
            </a:r>
            <a:br>
              <a:rPr lang="en-US" altLang="ja-JP" smtClean="0"/>
            </a:br>
            <a:endParaRPr lang="ja-JP" altLang="en-US"/>
          </a:p>
          <a:p>
            <a:pPr lvl="1"/>
            <a:r>
              <a:rPr lang="ja-JP" altLang="en-US"/>
              <a:t>スケジュールジョブの実行制御</a:t>
            </a:r>
          </a:p>
          <a:p>
            <a:pPr lvl="1"/>
            <a:endParaRPr lang="ja-JP" altLang="en-US"/>
          </a:p>
          <a:p>
            <a:pPr lvl="1"/>
            <a:r>
              <a:rPr lang="ja-JP" altLang="en-US"/>
              <a:t>スケジュールジョブ作成時の表示制御</a:t>
            </a:r>
          </a:p>
          <a:p>
            <a:pPr lvl="1"/>
            <a:endParaRPr lang="ja-JP" altLang="en-US"/>
          </a:p>
          <a:p>
            <a:pPr lvl="1"/>
            <a:r>
              <a:rPr lang="ja-JP" altLang="en-US"/>
              <a:t>スケジュールジョブのログ保持期間</a:t>
            </a:r>
          </a:p>
          <a:p>
            <a:pPr lvl="1"/>
            <a:endParaRPr lang="ja-JP" altLang="en-US"/>
          </a:p>
          <a:p>
            <a:pPr lvl="1"/>
            <a:r>
              <a:rPr lang="ja-JP" altLang="en-US"/>
              <a:t>トレースおよびシステムログの保持期間</a:t>
            </a:r>
          </a:p>
          <a:p>
            <a:endParaRPr lang="en-US"/>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29</a:t>
            </a:fld>
            <a:endParaRPr lang="ja-JP" altLang="en-US" dirty="0"/>
          </a:p>
        </p:txBody>
      </p:sp>
    </p:spTree>
    <p:extLst>
      <p:ext uri="{BB962C8B-B14F-4D97-AF65-F5344CB8AC3E}">
        <p14:creationId xmlns:p14="http://schemas.microsoft.com/office/powerpoint/2010/main" val="2592048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smtClean="0">
                <a:latin typeface="+mj-ea"/>
              </a:rPr>
              <a:t>はじめに</a:t>
            </a:r>
            <a:endParaRPr kumimoji="1" lang="ja-JP" altLang="en-US" dirty="0">
              <a:latin typeface="+mj-ea"/>
            </a:endParaRPr>
          </a:p>
        </p:txBody>
      </p:sp>
      <p:sp>
        <p:nvSpPr>
          <p:cNvPr id="5" name="テキスト プレースホルダー 4"/>
          <p:cNvSpPr>
            <a:spLocks noGrp="1"/>
          </p:cNvSpPr>
          <p:nvPr>
            <p:ph type="body" sz="quarter" idx="12"/>
          </p:nvPr>
        </p:nvSpPr>
        <p:spPr/>
        <p:txBody>
          <a:bodyPr/>
          <a:lstStyle/>
          <a:p>
            <a:endParaRPr lang="en-US"/>
          </a:p>
        </p:txBody>
      </p:sp>
      <p:sp>
        <p:nvSpPr>
          <p:cNvPr id="4" name="フッター プレースホルダー 3"/>
          <p:cNvSpPr>
            <a:spLocks noGrp="1"/>
          </p:cNvSpPr>
          <p:nvPr>
            <p:ph type="ftr" sz="quarter" idx="4294967295"/>
          </p:nvPr>
        </p:nvSpPr>
        <p:spPr>
          <a:xfrm>
            <a:off x="0" y="4818063"/>
            <a:ext cx="1131888" cy="274637"/>
          </a:xfrm>
        </p:spPr>
        <p:txBody>
          <a:bodyPr/>
          <a:lstStyle/>
          <a:p>
            <a:r>
              <a:rPr lang="en-US" altLang="ja-JP" smtClean="0"/>
              <a:t>© K.K. Ashisuto</a:t>
            </a:r>
            <a:endParaRPr lang="ja-JP" altLang="en-US" dirty="0"/>
          </a:p>
        </p:txBody>
      </p:sp>
      <p:sp>
        <p:nvSpPr>
          <p:cNvPr id="6" name="スライド番号プレースホルダー 5"/>
          <p:cNvSpPr>
            <a:spLocks noGrp="1"/>
          </p:cNvSpPr>
          <p:nvPr>
            <p:ph type="sldNum" sz="quarter" idx="4294967295"/>
          </p:nvPr>
        </p:nvSpPr>
        <p:spPr>
          <a:xfrm>
            <a:off x="8594725" y="4803775"/>
            <a:ext cx="549275" cy="274638"/>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3</a:t>
            </a:fld>
            <a:endParaRPr lang="ja-JP" altLang="en-US" dirty="0"/>
          </a:p>
        </p:txBody>
      </p:sp>
    </p:spTree>
    <p:extLst>
      <p:ext uri="{BB962C8B-B14F-4D97-AF65-F5344CB8AC3E}">
        <p14:creationId xmlns:p14="http://schemas.microsoft.com/office/powerpoint/2010/main" val="16647375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TIPS</a:t>
            </a:r>
            <a:r>
              <a:rPr lang="ja-JP" altLang="en-US"/>
              <a:t>：スケジュールジョブの処理</a:t>
            </a:r>
            <a:endParaRPr lang="en-US"/>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a:t>スケジュールジョブの処理の種類ごとにスレッドが存在しています</a:t>
            </a:r>
            <a:endParaRPr lang="en-US"/>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30</a:t>
            </a:fld>
            <a:endParaRPr lang="ja-JP" altLang="en-US" dirty="0"/>
          </a:p>
        </p:txBody>
      </p:sp>
      <p:sp>
        <p:nvSpPr>
          <p:cNvPr id="6" name="Google Shape;461;p29"/>
          <p:cNvSpPr/>
          <p:nvPr/>
        </p:nvSpPr>
        <p:spPr>
          <a:xfrm>
            <a:off x="611560" y="1347614"/>
            <a:ext cx="6346733" cy="3456384"/>
          </a:xfrm>
          <a:prstGeom prst="flowChartProcess">
            <a:avLst/>
          </a:prstGeom>
          <a:solidFill>
            <a:srgbClr val="F2F2F2"/>
          </a:solidFill>
          <a:ln w="19050" cap="flat" cmpd="sng">
            <a:solidFill>
              <a:srgbClr val="F2F2F2"/>
            </a:solidFill>
            <a:prstDash val="solid"/>
            <a:round/>
            <a:headEnd type="none" w="sm" len="sm"/>
            <a:tailEnd type="none" w="sm" len="sm"/>
          </a:ln>
        </p:spPr>
        <p:txBody>
          <a:bodyPr spcFirstLastPara="1" wrap="square" lIns="91425" tIns="36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
        <p:nvSpPr>
          <p:cNvPr id="7" name="Google Shape;462;p29"/>
          <p:cNvSpPr/>
          <p:nvPr/>
        </p:nvSpPr>
        <p:spPr>
          <a:xfrm>
            <a:off x="2305689" y="1923678"/>
            <a:ext cx="1672203" cy="307777"/>
          </a:xfrm>
          <a:prstGeom prst="rect">
            <a:avLst/>
          </a:prstGeom>
          <a:noFill/>
          <a:ln>
            <a:noFill/>
          </a:ln>
        </p:spPr>
        <p:txBody>
          <a:bodyPr spcFirstLastPara="1" wrap="square" lIns="36000" tIns="45700" rIns="36000"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ja-JP" sz="700" b="0" i="0" u="none" strike="noStrike" cap="none" dirty="0">
                <a:solidFill>
                  <a:schemeClr val="dk1"/>
                </a:solidFill>
                <a:cs typeface="Meiryo"/>
                <a:sym typeface="Meiryo"/>
              </a:rPr>
              <a:t>スケジュールジョブの優先度と</a:t>
            </a:r>
            <a:br>
              <a:rPr lang="ja-JP" sz="700" b="0" i="0" u="none" strike="noStrike" cap="none" dirty="0">
                <a:solidFill>
                  <a:schemeClr val="dk1"/>
                </a:solidFill>
                <a:cs typeface="Meiryo"/>
                <a:sym typeface="Meiryo"/>
              </a:rPr>
            </a:br>
            <a:r>
              <a:rPr lang="ja-JP" sz="700" b="0" i="0" u="none" strike="noStrike" cap="none" dirty="0">
                <a:solidFill>
                  <a:schemeClr val="dk1"/>
                </a:solidFill>
                <a:cs typeface="Meiryo"/>
                <a:sym typeface="Meiryo"/>
              </a:rPr>
              <a:t>時間でキュー内の順番を並び替え</a:t>
            </a:r>
            <a:endParaRPr sz="700" b="0" i="0" u="none" strike="noStrike" cap="none" dirty="0">
              <a:solidFill>
                <a:schemeClr val="dk1"/>
              </a:solidFill>
              <a:cs typeface="Meiryo"/>
              <a:sym typeface="Meiryo"/>
            </a:endParaRPr>
          </a:p>
        </p:txBody>
      </p:sp>
      <p:cxnSp>
        <p:nvCxnSpPr>
          <p:cNvPr id="8" name="Google Shape;463;p29"/>
          <p:cNvCxnSpPr/>
          <p:nvPr/>
        </p:nvCxnSpPr>
        <p:spPr>
          <a:xfrm>
            <a:off x="649661" y="2931790"/>
            <a:ext cx="6264000" cy="0"/>
          </a:xfrm>
          <a:prstGeom prst="straightConnector1">
            <a:avLst/>
          </a:prstGeom>
          <a:noFill/>
          <a:ln w="12700" cap="flat" cmpd="sng">
            <a:solidFill>
              <a:srgbClr val="7F7F7F"/>
            </a:solidFill>
            <a:prstDash val="solid"/>
            <a:round/>
            <a:headEnd type="none" w="sm" len="sm"/>
            <a:tailEnd type="none" w="sm" len="sm"/>
          </a:ln>
        </p:spPr>
      </p:cxnSp>
      <p:sp>
        <p:nvSpPr>
          <p:cNvPr id="9" name="Google Shape;464;p29"/>
          <p:cNvSpPr/>
          <p:nvPr/>
        </p:nvSpPr>
        <p:spPr>
          <a:xfrm>
            <a:off x="1024410" y="1665049"/>
            <a:ext cx="1190215" cy="307777"/>
          </a:xfrm>
          <a:prstGeom prst="rect">
            <a:avLst/>
          </a:prstGeom>
          <a:noFill/>
          <a:ln>
            <a:noFill/>
          </a:ln>
        </p:spPr>
        <p:txBody>
          <a:bodyPr spcFirstLastPara="1" wrap="square" lIns="36000" tIns="45700" rIns="36000"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ja-JP" sz="700" b="0" i="0" u="none" strike="noStrike" cap="none">
                <a:solidFill>
                  <a:schemeClr val="dk1"/>
                </a:solidFill>
                <a:cs typeface="Meiryo"/>
                <a:sym typeface="Meiryo"/>
              </a:rPr>
              <a:t>スケジュールジョブの確認</a:t>
            </a:r>
            <a:br>
              <a:rPr lang="ja-JP" sz="700" b="0" i="0" u="none" strike="noStrike" cap="none">
                <a:solidFill>
                  <a:schemeClr val="dk1"/>
                </a:solidFill>
                <a:cs typeface="Meiryo"/>
                <a:sym typeface="Meiryo"/>
              </a:rPr>
            </a:br>
            <a:r>
              <a:rPr lang="ja-JP" sz="700" b="0" i="0" u="none" strike="noStrike" cap="none">
                <a:solidFill>
                  <a:schemeClr val="dk1"/>
                </a:solidFill>
                <a:cs typeface="Meiryo"/>
                <a:sym typeface="Meiryo"/>
              </a:rPr>
              <a:t>キューへのセット</a:t>
            </a:r>
            <a:endParaRPr sz="700" b="0" i="0" u="none" strike="noStrike" cap="none">
              <a:solidFill>
                <a:schemeClr val="dk1"/>
              </a:solidFill>
              <a:cs typeface="Meiryo"/>
              <a:sym typeface="Meiryo"/>
            </a:endParaRPr>
          </a:p>
        </p:txBody>
      </p:sp>
      <p:pic>
        <p:nvPicPr>
          <p:cNvPr id="10" name="Google Shape;465;p29"/>
          <p:cNvPicPr preferRelativeResize="0"/>
          <p:nvPr/>
        </p:nvPicPr>
        <p:blipFill rotWithShape="1">
          <a:blip r:embed="rId2">
            <a:alphaModFix/>
          </a:blip>
          <a:srcRect/>
          <a:stretch/>
        </p:blipFill>
        <p:spPr>
          <a:xfrm rot="16200000">
            <a:off x="1475657" y="2048394"/>
            <a:ext cx="180044" cy="180044"/>
          </a:xfrm>
          <a:prstGeom prst="rect">
            <a:avLst/>
          </a:prstGeom>
          <a:noFill/>
          <a:ln>
            <a:noFill/>
          </a:ln>
        </p:spPr>
      </p:pic>
      <p:sp>
        <p:nvSpPr>
          <p:cNvPr id="11" name="Google Shape;466;p29"/>
          <p:cNvSpPr/>
          <p:nvPr/>
        </p:nvSpPr>
        <p:spPr>
          <a:xfrm>
            <a:off x="1197653" y="1990065"/>
            <a:ext cx="688554" cy="293653"/>
          </a:xfrm>
          <a:prstGeom prst="rect">
            <a:avLst/>
          </a:prstGeom>
          <a:noFill/>
          <a:ln w="1905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cxnSp>
        <p:nvCxnSpPr>
          <p:cNvPr id="12" name="Google Shape;467;p29"/>
          <p:cNvCxnSpPr/>
          <p:nvPr/>
        </p:nvCxnSpPr>
        <p:spPr>
          <a:xfrm>
            <a:off x="649661" y="3867894"/>
            <a:ext cx="6264000" cy="0"/>
          </a:xfrm>
          <a:prstGeom prst="straightConnector1">
            <a:avLst/>
          </a:prstGeom>
          <a:noFill/>
          <a:ln w="12700" cap="flat" cmpd="sng">
            <a:solidFill>
              <a:srgbClr val="7F7F7F"/>
            </a:solidFill>
            <a:prstDash val="solid"/>
            <a:round/>
            <a:headEnd type="none" w="sm" len="sm"/>
            <a:tailEnd type="none" w="sm" len="sm"/>
          </a:ln>
        </p:spPr>
      </p:cxnSp>
      <p:cxnSp>
        <p:nvCxnSpPr>
          <p:cNvPr id="13" name="Google Shape;468;p29"/>
          <p:cNvCxnSpPr/>
          <p:nvPr/>
        </p:nvCxnSpPr>
        <p:spPr>
          <a:xfrm rot="10800000" flipH="1">
            <a:off x="5936709" y="3244098"/>
            <a:ext cx="1260000" cy="180000"/>
          </a:xfrm>
          <a:prstGeom prst="bentConnector3">
            <a:avLst>
              <a:gd name="adj1" fmla="val 73586"/>
            </a:avLst>
          </a:prstGeom>
          <a:noFill/>
          <a:ln w="12700" cap="flat" cmpd="sng">
            <a:solidFill>
              <a:schemeClr val="accent5"/>
            </a:solidFill>
            <a:prstDash val="solid"/>
            <a:round/>
            <a:headEnd type="stealth" w="med" len="med"/>
            <a:tailEnd type="stealth" w="med" len="med"/>
          </a:ln>
        </p:spPr>
      </p:cxnSp>
      <p:sp>
        <p:nvSpPr>
          <p:cNvPr id="14" name="Google Shape;469;p29"/>
          <p:cNvSpPr/>
          <p:nvPr/>
        </p:nvSpPr>
        <p:spPr>
          <a:xfrm>
            <a:off x="5233840" y="2983394"/>
            <a:ext cx="1216016" cy="307777"/>
          </a:xfrm>
          <a:prstGeom prst="rect">
            <a:avLst/>
          </a:prstGeom>
          <a:noFill/>
          <a:ln>
            <a:noFill/>
          </a:ln>
        </p:spPr>
        <p:txBody>
          <a:bodyPr spcFirstLastPara="1" wrap="square" lIns="36000" tIns="45700" rIns="36000"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ja-JP" sz="700" b="0" i="0" u="none" strike="noStrike" cap="none">
                <a:solidFill>
                  <a:schemeClr val="dk1"/>
                </a:solidFill>
                <a:cs typeface="Meiryo"/>
                <a:sym typeface="Meiryo"/>
              </a:rPr>
              <a:t>スケジュールジョブの実行</a:t>
            </a:r>
            <a:br>
              <a:rPr lang="ja-JP" sz="700" b="0" i="0" u="none" strike="noStrike" cap="none">
                <a:solidFill>
                  <a:schemeClr val="dk1"/>
                </a:solidFill>
                <a:cs typeface="Meiryo"/>
                <a:sym typeface="Meiryo"/>
              </a:rPr>
            </a:br>
            <a:r>
              <a:rPr lang="ja-JP" sz="700" b="0" i="0" u="none" strike="noStrike" cap="none">
                <a:solidFill>
                  <a:schemeClr val="dk1"/>
                </a:solidFill>
                <a:cs typeface="Meiryo"/>
                <a:sym typeface="Meiryo"/>
              </a:rPr>
              <a:t>配信、ログのアップデート</a:t>
            </a:r>
            <a:endParaRPr sz="700" b="0" i="0" u="none" strike="noStrike" cap="none">
              <a:solidFill>
                <a:schemeClr val="dk1"/>
              </a:solidFill>
              <a:cs typeface="Meiryo"/>
              <a:sym typeface="Meiryo"/>
            </a:endParaRPr>
          </a:p>
        </p:txBody>
      </p:sp>
      <p:sp>
        <p:nvSpPr>
          <p:cNvPr id="15" name="Google Shape;470;p29"/>
          <p:cNvSpPr txBox="1"/>
          <p:nvPr/>
        </p:nvSpPr>
        <p:spPr>
          <a:xfrm rot="5400000">
            <a:off x="240395" y="2088257"/>
            <a:ext cx="1178533" cy="360000"/>
          </a:xfrm>
          <a:prstGeom prst="rect">
            <a:avLst/>
          </a:prstGeom>
          <a:solidFill>
            <a:srgbClr val="7F7F7F"/>
          </a:solidFill>
          <a:ln>
            <a:noFill/>
          </a:ln>
        </p:spPr>
        <p:txBody>
          <a:bodyPr spcFirstLastPara="1" wrap="square" lIns="36000" tIns="72000" rIns="36000"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ja-JP" sz="800" b="0" i="0" u="none" strike="noStrike" cap="none">
                <a:solidFill>
                  <a:schemeClr val="lt1"/>
                </a:solidFill>
                <a:cs typeface="Meiryo"/>
                <a:sym typeface="Meiryo"/>
              </a:rPr>
              <a:t>リーダー</a:t>
            </a:r>
            <a:endParaRPr sz="800" b="0" i="0" u="none" strike="noStrike" cap="none">
              <a:solidFill>
                <a:schemeClr val="lt1"/>
              </a:solidFill>
              <a:cs typeface="Meiryo"/>
              <a:sym typeface="Meiryo"/>
            </a:endParaRPr>
          </a:p>
        </p:txBody>
      </p:sp>
      <p:sp>
        <p:nvSpPr>
          <p:cNvPr id="16" name="Google Shape;471;p29"/>
          <p:cNvSpPr txBox="1"/>
          <p:nvPr/>
        </p:nvSpPr>
        <p:spPr>
          <a:xfrm rot="5400000">
            <a:off x="423951" y="3218713"/>
            <a:ext cx="811420" cy="360000"/>
          </a:xfrm>
          <a:prstGeom prst="rect">
            <a:avLst/>
          </a:prstGeom>
          <a:solidFill>
            <a:srgbClr val="7F7F7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ja-JP" sz="800" b="0" i="0" u="none" strike="noStrike" cap="none">
                <a:solidFill>
                  <a:schemeClr val="lt1"/>
                </a:solidFill>
                <a:cs typeface="Meiryo"/>
                <a:sym typeface="Meiryo"/>
              </a:rPr>
              <a:t>ディスパッチャ</a:t>
            </a:r>
            <a:br>
              <a:rPr lang="ja-JP" sz="800" b="0" i="0" u="none" strike="noStrike" cap="none">
                <a:solidFill>
                  <a:schemeClr val="lt1"/>
                </a:solidFill>
                <a:cs typeface="Meiryo"/>
                <a:sym typeface="Meiryo"/>
              </a:rPr>
            </a:br>
            <a:r>
              <a:rPr lang="ja-JP" sz="700" b="0" i="0" u="none" strike="noStrike" cap="none">
                <a:solidFill>
                  <a:schemeClr val="lt1"/>
                </a:solidFill>
                <a:cs typeface="Meiryo"/>
                <a:sym typeface="Meiryo"/>
              </a:rPr>
              <a:t>（EDASERVE）</a:t>
            </a:r>
            <a:endParaRPr sz="700" b="0" i="0" u="none" strike="noStrike" cap="none">
              <a:solidFill>
                <a:schemeClr val="lt1"/>
              </a:solidFill>
              <a:cs typeface="Meiryo"/>
              <a:sym typeface="Meiryo"/>
            </a:endParaRPr>
          </a:p>
        </p:txBody>
      </p:sp>
      <p:sp>
        <p:nvSpPr>
          <p:cNvPr id="17" name="Google Shape;472;p29"/>
          <p:cNvSpPr/>
          <p:nvPr/>
        </p:nvSpPr>
        <p:spPr>
          <a:xfrm>
            <a:off x="7246326" y="2988662"/>
            <a:ext cx="1445370" cy="468000"/>
          </a:xfrm>
          <a:prstGeom prst="rect">
            <a:avLst/>
          </a:prstGeom>
          <a:solidFill>
            <a:schemeClr val="accent5"/>
          </a:solidFill>
          <a:ln w="19050" cap="flat" cmpd="sng">
            <a:solidFill>
              <a:schemeClr val="accent5"/>
            </a:solidFill>
            <a:prstDash val="solid"/>
            <a:round/>
            <a:headEnd type="none" w="sm" len="sm"/>
            <a:tailEnd type="none" w="sm" len="sm"/>
          </a:ln>
        </p:spPr>
        <p:txBody>
          <a:bodyPr spcFirstLastPara="1" wrap="square" lIns="36000" tIns="36000" rIns="36000" bIns="36000" anchor="ctr" anchorCtr="1">
            <a:noAutofit/>
          </a:bodyPr>
          <a:lstStyle/>
          <a:p>
            <a:pPr marL="0" marR="0" lvl="0" indent="0" algn="ctr" rtl="0">
              <a:lnSpc>
                <a:spcPct val="100000"/>
              </a:lnSpc>
              <a:spcBef>
                <a:spcPts val="0"/>
              </a:spcBef>
              <a:spcAft>
                <a:spcPts val="0"/>
              </a:spcAft>
              <a:buClr>
                <a:srgbClr val="000000"/>
              </a:buClr>
              <a:buSzPts val="800"/>
              <a:buFont typeface="Arial"/>
              <a:buNone/>
            </a:pPr>
            <a:r>
              <a:rPr lang="ja-JP" sz="800" b="1" i="0" u="none" strike="noStrike" cap="none">
                <a:solidFill>
                  <a:schemeClr val="lt1"/>
                </a:solidFill>
                <a:cs typeface="Meiryo"/>
                <a:sym typeface="Meiryo"/>
              </a:rPr>
              <a:t>Reporting Server</a:t>
            </a:r>
            <a:endParaRPr sz="800" b="1" i="0" u="none" strike="noStrike" cap="none">
              <a:solidFill>
                <a:schemeClr val="lt1"/>
              </a:solidFill>
              <a:cs typeface="Meiryo"/>
              <a:sym typeface="Meiryo"/>
            </a:endParaRPr>
          </a:p>
        </p:txBody>
      </p:sp>
      <p:sp>
        <p:nvSpPr>
          <p:cNvPr id="18" name="Google Shape;473;p29"/>
          <p:cNvSpPr/>
          <p:nvPr/>
        </p:nvSpPr>
        <p:spPr>
          <a:xfrm>
            <a:off x="649661" y="1422406"/>
            <a:ext cx="6264000" cy="196730"/>
          </a:xfrm>
          <a:prstGeom prst="rect">
            <a:avLst/>
          </a:prstGeom>
          <a:solidFill>
            <a:schemeClr val="accent5"/>
          </a:solidFill>
          <a:ln w="19050" cap="flat" cmpd="sng">
            <a:no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ja-JP" sz="800" b="1" i="0" u="none" strike="noStrike" cap="none">
                <a:solidFill>
                  <a:schemeClr val="lt1"/>
                </a:solidFill>
                <a:cs typeface="Meiryo"/>
                <a:sym typeface="Meiryo"/>
              </a:rPr>
              <a:t>ReportCaster</a:t>
            </a:r>
            <a:endParaRPr sz="800" b="1" i="0" u="none" strike="noStrike" cap="none">
              <a:solidFill>
                <a:schemeClr val="lt1"/>
              </a:solidFill>
              <a:cs typeface="Meiryo"/>
              <a:sym typeface="Meiryo"/>
            </a:endParaRPr>
          </a:p>
        </p:txBody>
      </p:sp>
      <p:sp>
        <p:nvSpPr>
          <p:cNvPr id="19" name="Google Shape;474;p29"/>
          <p:cNvSpPr/>
          <p:nvPr/>
        </p:nvSpPr>
        <p:spPr>
          <a:xfrm>
            <a:off x="7246326" y="3551530"/>
            <a:ext cx="1445370" cy="727604"/>
          </a:xfrm>
          <a:prstGeom prst="rect">
            <a:avLst/>
          </a:prstGeom>
          <a:solidFill>
            <a:schemeClr val="accent5"/>
          </a:solidFill>
          <a:ln w="19050" cap="flat" cmpd="sng">
            <a:solidFill>
              <a:schemeClr val="accent5"/>
            </a:solidFill>
            <a:prstDash val="solid"/>
            <a:round/>
            <a:headEnd type="none" w="sm" len="sm"/>
            <a:tailEnd type="none" w="sm" len="sm"/>
          </a:ln>
        </p:spPr>
        <p:txBody>
          <a:bodyPr spcFirstLastPara="1" wrap="square" lIns="36000" tIns="36000" rIns="36000" bIns="36000" anchor="ctr" anchorCtr="1">
            <a:noAutofit/>
          </a:bodyPr>
          <a:lstStyle/>
          <a:p>
            <a:pPr marL="0" marR="0" lvl="0" indent="0" algn="ctr" rtl="0">
              <a:lnSpc>
                <a:spcPct val="100000"/>
              </a:lnSpc>
              <a:spcBef>
                <a:spcPts val="0"/>
              </a:spcBef>
              <a:spcAft>
                <a:spcPts val="0"/>
              </a:spcAft>
              <a:buClr>
                <a:srgbClr val="000000"/>
              </a:buClr>
              <a:buSzPts val="800"/>
              <a:buFont typeface="Arial"/>
              <a:buNone/>
            </a:pPr>
            <a:r>
              <a:rPr lang="ja-JP" sz="800" b="0" i="0" u="none" strike="noStrike" cap="none" dirty="0">
                <a:solidFill>
                  <a:schemeClr val="lt1"/>
                </a:solidFill>
                <a:cs typeface="Meiryo"/>
                <a:sym typeface="Meiryo"/>
              </a:rPr>
              <a:t>配信先</a:t>
            </a:r>
            <a:endParaRPr sz="800" b="0" i="0" u="none" strike="noStrike" cap="none" dirty="0">
              <a:solidFill>
                <a:schemeClr val="lt1"/>
              </a:solidFill>
              <a:cs typeface="Meiryo"/>
              <a:sym typeface="Meiryo"/>
            </a:endParaRPr>
          </a:p>
          <a:p>
            <a:pPr marL="0" marR="0" lvl="0" indent="0" algn="ctr" rtl="0">
              <a:lnSpc>
                <a:spcPct val="100000"/>
              </a:lnSpc>
              <a:spcBef>
                <a:spcPts val="0"/>
              </a:spcBef>
              <a:spcAft>
                <a:spcPts val="0"/>
              </a:spcAft>
              <a:buClr>
                <a:srgbClr val="000000"/>
              </a:buClr>
              <a:buSzPts val="800"/>
              <a:buFont typeface="Arial"/>
              <a:buNone/>
            </a:pPr>
            <a:r>
              <a:rPr lang="ja-JP" sz="800" b="0" i="0" u="none" strike="noStrike" cap="none" dirty="0">
                <a:solidFill>
                  <a:schemeClr val="lt1"/>
                </a:solidFill>
                <a:cs typeface="Meiryo"/>
                <a:sym typeface="Meiryo"/>
              </a:rPr>
              <a:t>メールサーバ</a:t>
            </a:r>
            <a:endParaRPr sz="800" b="0" i="0" u="none" strike="noStrike" cap="none" dirty="0">
              <a:solidFill>
                <a:schemeClr val="lt1"/>
              </a:solidFill>
              <a:cs typeface="Meiryo"/>
              <a:sym typeface="Meiryo"/>
            </a:endParaRPr>
          </a:p>
          <a:p>
            <a:pPr marL="0" marR="0" lvl="0" indent="0" algn="ctr" rtl="0">
              <a:lnSpc>
                <a:spcPct val="100000"/>
              </a:lnSpc>
              <a:spcBef>
                <a:spcPts val="0"/>
              </a:spcBef>
              <a:spcAft>
                <a:spcPts val="0"/>
              </a:spcAft>
              <a:buClr>
                <a:srgbClr val="000000"/>
              </a:buClr>
              <a:buSzPts val="800"/>
              <a:buFont typeface="Arial"/>
              <a:buNone/>
            </a:pPr>
            <a:r>
              <a:rPr lang="ja-JP" sz="800" b="0" i="0" u="none" strike="noStrike" cap="none" dirty="0">
                <a:solidFill>
                  <a:schemeClr val="lt1"/>
                </a:solidFill>
                <a:cs typeface="Meiryo"/>
                <a:sym typeface="Meiryo"/>
              </a:rPr>
              <a:t>FTPサーバ</a:t>
            </a:r>
            <a:endParaRPr sz="800" b="0" i="0" u="none" strike="noStrike" cap="none" dirty="0">
              <a:solidFill>
                <a:schemeClr val="lt1"/>
              </a:solidFill>
              <a:cs typeface="Meiryo"/>
              <a:sym typeface="Meiryo"/>
            </a:endParaRPr>
          </a:p>
          <a:p>
            <a:pPr marL="0" marR="0" lvl="0" indent="0" algn="ctr" rtl="0">
              <a:lnSpc>
                <a:spcPct val="100000"/>
              </a:lnSpc>
              <a:spcBef>
                <a:spcPts val="0"/>
              </a:spcBef>
              <a:spcAft>
                <a:spcPts val="0"/>
              </a:spcAft>
              <a:buClr>
                <a:srgbClr val="000000"/>
              </a:buClr>
              <a:buSzPts val="800"/>
              <a:buFont typeface="Arial"/>
              <a:buNone/>
            </a:pPr>
            <a:r>
              <a:rPr lang="ja-JP" sz="800" b="0" i="0" u="none" strike="noStrike" cap="none" dirty="0">
                <a:solidFill>
                  <a:schemeClr val="lt1"/>
                </a:solidFill>
                <a:cs typeface="Meiryo"/>
                <a:sym typeface="Meiryo"/>
              </a:rPr>
              <a:t>ライブラリ</a:t>
            </a:r>
            <a:endParaRPr sz="800" b="0" i="0" u="none" strike="noStrike" cap="none" dirty="0">
              <a:solidFill>
                <a:schemeClr val="lt1"/>
              </a:solidFill>
              <a:cs typeface="Meiryo"/>
              <a:sym typeface="Meiryo"/>
            </a:endParaRPr>
          </a:p>
          <a:p>
            <a:pPr marL="0" marR="0" lvl="0" indent="0" algn="ctr" rtl="0">
              <a:lnSpc>
                <a:spcPct val="100000"/>
              </a:lnSpc>
              <a:spcBef>
                <a:spcPts val="0"/>
              </a:spcBef>
              <a:spcAft>
                <a:spcPts val="0"/>
              </a:spcAft>
              <a:buClr>
                <a:srgbClr val="000000"/>
              </a:buClr>
              <a:buSzPts val="800"/>
              <a:buFont typeface="Arial"/>
              <a:buNone/>
            </a:pPr>
            <a:r>
              <a:rPr lang="ja-JP" altLang="en-US" sz="800" dirty="0">
                <a:solidFill>
                  <a:schemeClr val="lt1"/>
                </a:solidFill>
                <a:cs typeface="Meiryo"/>
                <a:sym typeface="Meiryo"/>
              </a:rPr>
              <a:t>スタート</a:t>
            </a:r>
            <a:r>
              <a:rPr lang="ja-JP" sz="800" b="0" i="0" u="none" strike="noStrike" cap="none" dirty="0" smtClean="0">
                <a:solidFill>
                  <a:schemeClr val="lt1"/>
                </a:solidFill>
                <a:cs typeface="Meiryo"/>
                <a:sym typeface="Meiryo"/>
              </a:rPr>
              <a:t>ページ</a:t>
            </a:r>
            <a:endParaRPr sz="800" b="0" i="0" u="none" strike="noStrike" cap="none" dirty="0">
              <a:solidFill>
                <a:schemeClr val="lt1"/>
              </a:solidFill>
              <a:cs typeface="Meiryo"/>
              <a:sym typeface="Meiryo"/>
            </a:endParaRPr>
          </a:p>
        </p:txBody>
      </p:sp>
      <p:cxnSp>
        <p:nvCxnSpPr>
          <p:cNvPr id="20" name="Google Shape;475;p29"/>
          <p:cNvCxnSpPr/>
          <p:nvPr/>
        </p:nvCxnSpPr>
        <p:spPr>
          <a:xfrm rot="10800000" flipH="1">
            <a:off x="1945649" y="1886466"/>
            <a:ext cx="5526000" cy="191100"/>
          </a:xfrm>
          <a:prstGeom prst="bentConnector3">
            <a:avLst>
              <a:gd name="adj1" fmla="val 3240"/>
            </a:avLst>
          </a:prstGeom>
          <a:noFill/>
          <a:ln w="12700" cap="flat" cmpd="sng">
            <a:solidFill>
              <a:schemeClr val="accent5"/>
            </a:solidFill>
            <a:prstDash val="dash"/>
            <a:round/>
            <a:headEnd type="stealth" w="med" len="med"/>
            <a:tailEnd type="stealth" w="med" len="med"/>
          </a:ln>
        </p:spPr>
      </p:cxnSp>
      <p:pic>
        <p:nvPicPr>
          <p:cNvPr id="21" name="Google Shape;476;p29"/>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7394772" y="1806714"/>
            <a:ext cx="1104815" cy="776840"/>
          </a:xfrm>
          <a:prstGeom prst="rect">
            <a:avLst/>
          </a:prstGeom>
          <a:noFill/>
          <a:ln>
            <a:noFill/>
          </a:ln>
        </p:spPr>
      </p:pic>
      <p:grpSp>
        <p:nvGrpSpPr>
          <p:cNvPr id="22" name="Google Shape;477;p29"/>
          <p:cNvGrpSpPr/>
          <p:nvPr/>
        </p:nvGrpSpPr>
        <p:grpSpPr>
          <a:xfrm>
            <a:off x="4516216" y="2537834"/>
            <a:ext cx="1385836" cy="1262228"/>
            <a:chOff x="4467068" y="2503200"/>
            <a:chExt cx="1385836" cy="1262228"/>
          </a:xfrm>
        </p:grpSpPr>
        <p:cxnSp>
          <p:nvCxnSpPr>
            <p:cNvPr id="23" name="Google Shape;478;p29"/>
            <p:cNvCxnSpPr/>
            <p:nvPr/>
          </p:nvCxnSpPr>
          <p:spPr>
            <a:xfrm>
              <a:off x="4467068" y="2503200"/>
              <a:ext cx="1224000" cy="900000"/>
            </a:xfrm>
            <a:prstGeom prst="bentConnector3">
              <a:avLst>
                <a:gd name="adj1" fmla="val 30615"/>
              </a:avLst>
            </a:prstGeom>
            <a:noFill/>
            <a:ln w="12700" cap="flat" cmpd="sng">
              <a:solidFill>
                <a:schemeClr val="accent5"/>
              </a:solidFill>
              <a:prstDash val="solid"/>
              <a:round/>
              <a:headEnd type="none" w="sm" len="sm"/>
              <a:tailEnd type="stealth" w="med" len="med"/>
            </a:ln>
          </p:spPr>
        </p:cxnSp>
        <p:sp>
          <p:nvSpPr>
            <p:cNvPr id="24" name="Google Shape;479;p29"/>
            <p:cNvSpPr/>
            <p:nvPr/>
          </p:nvSpPr>
          <p:spPr>
            <a:xfrm>
              <a:off x="5708904" y="3477428"/>
              <a:ext cx="144000" cy="144000"/>
            </a:xfrm>
            <a:prstGeom prst="rect">
              <a:avLst/>
            </a:prstGeom>
            <a:solidFill>
              <a:srgbClr val="B6DDE7"/>
            </a:solidFill>
            <a:ln w="19050" cap="flat" cmpd="sng">
              <a:solidFill>
                <a:schemeClr val="accent5"/>
              </a:solidFill>
              <a:prstDash val="solid"/>
              <a:round/>
              <a:headEnd type="none" w="sm" len="sm"/>
              <a:tailEnd type="none" w="sm" len="sm"/>
            </a:ln>
          </p:spPr>
          <p:txBody>
            <a:bodyPr spcFirstLastPara="1" wrap="square" lIns="36000" tIns="36000" rIns="36000" bIns="36000" anchor="ctr" anchorCtr="1">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cs typeface="Meiryo"/>
                <a:sym typeface="Meiryo"/>
              </a:endParaRPr>
            </a:p>
          </p:txBody>
        </p:sp>
        <p:sp>
          <p:nvSpPr>
            <p:cNvPr id="25" name="Google Shape;480;p29"/>
            <p:cNvSpPr/>
            <p:nvPr/>
          </p:nvSpPr>
          <p:spPr>
            <a:xfrm>
              <a:off x="5708904" y="3333412"/>
              <a:ext cx="144000" cy="144000"/>
            </a:xfrm>
            <a:prstGeom prst="rect">
              <a:avLst/>
            </a:prstGeom>
            <a:solidFill>
              <a:schemeClr val="accent5"/>
            </a:solidFill>
            <a:ln w="19050" cap="flat" cmpd="sng">
              <a:solidFill>
                <a:schemeClr val="accent5"/>
              </a:solidFill>
              <a:prstDash val="solid"/>
              <a:round/>
              <a:headEnd type="none" w="sm" len="sm"/>
              <a:tailEnd type="none" w="sm" len="sm"/>
            </a:ln>
          </p:spPr>
          <p:txBody>
            <a:bodyPr spcFirstLastPara="1" wrap="square" lIns="36000" tIns="36000" rIns="36000" bIns="36000" anchor="ctr" anchorCtr="1">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cs typeface="Meiryo"/>
                <a:sym typeface="Meiryo"/>
              </a:endParaRPr>
            </a:p>
          </p:txBody>
        </p:sp>
        <p:sp>
          <p:nvSpPr>
            <p:cNvPr id="26" name="Google Shape;481;p29"/>
            <p:cNvSpPr/>
            <p:nvPr/>
          </p:nvSpPr>
          <p:spPr>
            <a:xfrm>
              <a:off x="5708904" y="3621428"/>
              <a:ext cx="144000" cy="144000"/>
            </a:xfrm>
            <a:prstGeom prst="rect">
              <a:avLst/>
            </a:prstGeom>
            <a:solidFill>
              <a:srgbClr val="B6DDE7"/>
            </a:solidFill>
            <a:ln w="19050" cap="flat" cmpd="sng">
              <a:solidFill>
                <a:schemeClr val="accent5"/>
              </a:solidFill>
              <a:prstDash val="solid"/>
              <a:round/>
              <a:headEnd type="none" w="sm" len="sm"/>
              <a:tailEnd type="none" w="sm" len="sm"/>
            </a:ln>
          </p:spPr>
          <p:txBody>
            <a:bodyPr spcFirstLastPara="1" wrap="square" lIns="36000" tIns="36000" rIns="36000" bIns="36000" anchor="ctr" anchorCtr="1">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cs typeface="Meiryo"/>
                <a:sym typeface="Meiryo"/>
              </a:endParaRPr>
            </a:p>
          </p:txBody>
        </p:sp>
      </p:grpSp>
      <p:cxnSp>
        <p:nvCxnSpPr>
          <p:cNvPr id="27" name="Google Shape;482;p29"/>
          <p:cNvCxnSpPr/>
          <p:nvPr/>
        </p:nvCxnSpPr>
        <p:spPr>
          <a:xfrm rot="10800000" flipH="1">
            <a:off x="4516216" y="2030422"/>
            <a:ext cx="2952000" cy="396000"/>
          </a:xfrm>
          <a:prstGeom prst="bentConnector3">
            <a:avLst>
              <a:gd name="adj1" fmla="val 57744"/>
            </a:avLst>
          </a:prstGeom>
          <a:noFill/>
          <a:ln w="12700" cap="flat" cmpd="sng">
            <a:solidFill>
              <a:schemeClr val="accent5"/>
            </a:solidFill>
            <a:prstDash val="dash"/>
            <a:round/>
            <a:headEnd type="none" w="sm" len="sm"/>
            <a:tailEnd type="stealth" w="med" len="med"/>
          </a:ln>
        </p:spPr>
      </p:cxnSp>
      <p:sp>
        <p:nvSpPr>
          <p:cNvPr id="28" name="Google Shape;483;p29"/>
          <p:cNvSpPr/>
          <p:nvPr/>
        </p:nvSpPr>
        <p:spPr>
          <a:xfrm>
            <a:off x="7035696" y="1422406"/>
            <a:ext cx="1656000" cy="198000"/>
          </a:xfrm>
          <a:prstGeom prst="rect">
            <a:avLst/>
          </a:prstGeom>
          <a:solidFill>
            <a:schemeClr val="accent5"/>
          </a:solidFill>
          <a:ln w="19050" cap="flat" cmpd="sng">
            <a:noFill/>
            <a:prstDash val="solid"/>
            <a:round/>
            <a:headEnd type="none" w="sm" len="sm"/>
            <a:tailEnd type="none" w="sm" len="sm"/>
          </a:ln>
        </p:spPr>
        <p:txBody>
          <a:bodyPr spcFirstLastPara="1" wrap="square" lIns="36000" tIns="36000" rIns="36000" bIns="36000" anchor="ctr" anchorCtr="1">
            <a:noAutofit/>
          </a:bodyPr>
          <a:lstStyle/>
          <a:p>
            <a:pPr marL="0" marR="0" lvl="0" indent="0" algn="ctr" rtl="0">
              <a:lnSpc>
                <a:spcPct val="100000"/>
              </a:lnSpc>
              <a:spcBef>
                <a:spcPts val="0"/>
              </a:spcBef>
              <a:spcAft>
                <a:spcPts val="0"/>
              </a:spcAft>
              <a:buClr>
                <a:srgbClr val="000000"/>
              </a:buClr>
              <a:buSzPts val="800"/>
              <a:buFont typeface="Arial"/>
              <a:buNone/>
            </a:pPr>
            <a:r>
              <a:rPr lang="ja-JP" sz="800" b="1" i="0" u="none" strike="noStrike" cap="none">
                <a:solidFill>
                  <a:schemeClr val="lt1"/>
                </a:solidFill>
                <a:cs typeface="Meiryo"/>
                <a:sym typeface="Meiryo"/>
              </a:rPr>
              <a:t>リポジトリDB</a:t>
            </a:r>
            <a:endParaRPr sz="800" b="1" i="0" u="none" strike="noStrike" cap="none">
              <a:solidFill>
                <a:schemeClr val="lt1"/>
              </a:solidFill>
              <a:cs typeface="Meiryo"/>
              <a:sym typeface="Meiryo"/>
            </a:endParaRPr>
          </a:p>
        </p:txBody>
      </p:sp>
      <p:cxnSp>
        <p:nvCxnSpPr>
          <p:cNvPr id="29" name="Google Shape;484;p29"/>
          <p:cNvCxnSpPr/>
          <p:nvPr/>
        </p:nvCxnSpPr>
        <p:spPr>
          <a:xfrm>
            <a:off x="5936709" y="3491183"/>
            <a:ext cx="1260000" cy="216000"/>
          </a:xfrm>
          <a:prstGeom prst="bentConnector3">
            <a:avLst>
              <a:gd name="adj1" fmla="val 73586"/>
            </a:avLst>
          </a:prstGeom>
          <a:noFill/>
          <a:ln w="12700" cap="flat" cmpd="sng">
            <a:solidFill>
              <a:schemeClr val="accent5"/>
            </a:solidFill>
            <a:prstDash val="solid"/>
            <a:round/>
            <a:headEnd type="none" w="sm" len="sm"/>
            <a:tailEnd type="stealth" w="med" len="med"/>
          </a:ln>
        </p:spPr>
      </p:cxnSp>
      <p:sp>
        <p:nvSpPr>
          <p:cNvPr id="30" name="Google Shape;485;p29"/>
          <p:cNvSpPr/>
          <p:nvPr/>
        </p:nvSpPr>
        <p:spPr>
          <a:xfrm>
            <a:off x="5304399" y="1678991"/>
            <a:ext cx="1682158" cy="194737"/>
          </a:xfrm>
          <a:prstGeom prst="flowChartProcess">
            <a:avLst/>
          </a:prstGeom>
          <a:noFill/>
          <a:ln>
            <a:noFill/>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ja-JP" sz="700" b="0" i="0" u="none" strike="noStrike" cap="none">
                <a:solidFill>
                  <a:schemeClr val="accent5"/>
                </a:solidFill>
                <a:cs typeface="Meiryo"/>
                <a:sym typeface="Meiryo"/>
              </a:rPr>
              <a:t>ポーリング（デフォルト1分）</a:t>
            </a:r>
            <a:endParaRPr sz="700" b="0" i="0" u="none" strike="noStrike" cap="none">
              <a:solidFill>
                <a:schemeClr val="accent5"/>
              </a:solidFill>
              <a:cs typeface="Meiryo"/>
              <a:sym typeface="Meiryo"/>
            </a:endParaRPr>
          </a:p>
        </p:txBody>
      </p:sp>
      <p:sp>
        <p:nvSpPr>
          <p:cNvPr id="31" name="Google Shape;486;p29"/>
          <p:cNvSpPr txBox="1"/>
          <p:nvPr/>
        </p:nvSpPr>
        <p:spPr>
          <a:xfrm rot="5400000">
            <a:off x="423951" y="4165612"/>
            <a:ext cx="811420" cy="360000"/>
          </a:xfrm>
          <a:prstGeom prst="rect">
            <a:avLst/>
          </a:prstGeom>
          <a:solidFill>
            <a:srgbClr val="7F7F7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ja-JP" sz="800" b="0" i="0" u="none" strike="noStrike" cap="none">
                <a:solidFill>
                  <a:schemeClr val="lt1"/>
                </a:solidFill>
                <a:cs typeface="Meiryo"/>
                <a:sym typeface="Meiryo"/>
              </a:rPr>
              <a:t>ディスパッチャ</a:t>
            </a:r>
            <a:endParaRPr sz="800" b="0" i="0" u="none" strike="noStrike" cap="none">
              <a:solidFill>
                <a:schemeClr val="lt1"/>
              </a:solidFill>
              <a:cs typeface="Meiryo"/>
              <a:sym typeface="Meiryo"/>
            </a:endParaRPr>
          </a:p>
          <a:p>
            <a:pPr marL="0" marR="0" lvl="0" indent="0" algn="ctr" rtl="0">
              <a:lnSpc>
                <a:spcPct val="100000"/>
              </a:lnSpc>
              <a:spcBef>
                <a:spcPts val="0"/>
              </a:spcBef>
              <a:spcAft>
                <a:spcPts val="0"/>
              </a:spcAft>
              <a:buClr>
                <a:srgbClr val="000000"/>
              </a:buClr>
              <a:buSzPts val="700"/>
              <a:buFont typeface="Arial"/>
              <a:buNone/>
            </a:pPr>
            <a:r>
              <a:rPr lang="ja-JP" sz="700" b="0" i="0" u="none" strike="noStrike" cap="none">
                <a:solidFill>
                  <a:schemeClr val="lt1"/>
                </a:solidFill>
                <a:cs typeface="Meiryo"/>
                <a:sym typeface="Meiryo"/>
              </a:rPr>
              <a:t>（その他のタスク）</a:t>
            </a:r>
            <a:endParaRPr sz="700" b="0" i="0" u="none" strike="noStrike" cap="none">
              <a:solidFill>
                <a:schemeClr val="lt1"/>
              </a:solidFill>
              <a:cs typeface="Meiryo"/>
              <a:sym typeface="Meiryo"/>
            </a:endParaRPr>
          </a:p>
        </p:txBody>
      </p:sp>
      <p:grpSp>
        <p:nvGrpSpPr>
          <p:cNvPr id="32" name="Google Shape;487;p29"/>
          <p:cNvGrpSpPr/>
          <p:nvPr/>
        </p:nvGrpSpPr>
        <p:grpSpPr>
          <a:xfrm>
            <a:off x="4516216" y="2787774"/>
            <a:ext cx="1397633" cy="1917912"/>
            <a:chOff x="4489928" y="1820464"/>
            <a:chExt cx="1397633" cy="1917912"/>
          </a:xfrm>
        </p:grpSpPr>
        <p:cxnSp>
          <p:nvCxnSpPr>
            <p:cNvPr id="33" name="Google Shape;488;p29"/>
            <p:cNvCxnSpPr/>
            <p:nvPr/>
          </p:nvCxnSpPr>
          <p:spPr>
            <a:xfrm>
              <a:off x="4489928" y="1820464"/>
              <a:ext cx="1224000" cy="1584000"/>
            </a:xfrm>
            <a:prstGeom prst="bentConnector3">
              <a:avLst>
                <a:gd name="adj1" fmla="val 18219"/>
              </a:avLst>
            </a:prstGeom>
            <a:noFill/>
            <a:ln w="12700" cap="flat" cmpd="sng">
              <a:solidFill>
                <a:schemeClr val="accent5"/>
              </a:solidFill>
              <a:prstDash val="solid"/>
              <a:round/>
              <a:headEnd type="none" w="sm" len="sm"/>
              <a:tailEnd type="stealth" w="med" len="med"/>
            </a:ln>
          </p:spPr>
        </p:cxnSp>
        <p:sp>
          <p:nvSpPr>
            <p:cNvPr id="34" name="Google Shape;489;p29"/>
            <p:cNvSpPr/>
            <p:nvPr/>
          </p:nvSpPr>
          <p:spPr>
            <a:xfrm>
              <a:off x="5743561" y="3460068"/>
              <a:ext cx="144000" cy="144000"/>
            </a:xfrm>
            <a:prstGeom prst="rect">
              <a:avLst/>
            </a:prstGeom>
            <a:solidFill>
              <a:srgbClr val="B6DDE7"/>
            </a:solidFill>
            <a:ln w="19050" cap="flat" cmpd="sng">
              <a:solidFill>
                <a:schemeClr val="accent5"/>
              </a:solidFill>
              <a:prstDash val="solid"/>
              <a:round/>
              <a:headEnd type="none" w="sm" len="sm"/>
              <a:tailEnd type="none" w="sm" len="sm"/>
            </a:ln>
          </p:spPr>
          <p:txBody>
            <a:bodyPr spcFirstLastPara="1" wrap="square" lIns="36000" tIns="36000" rIns="36000" bIns="36000" anchor="ctr" anchorCtr="1">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cs typeface="Meiryo"/>
                <a:sym typeface="Meiryo"/>
              </a:endParaRPr>
            </a:p>
          </p:txBody>
        </p:sp>
        <p:sp>
          <p:nvSpPr>
            <p:cNvPr id="35" name="Google Shape;490;p29"/>
            <p:cNvSpPr/>
            <p:nvPr/>
          </p:nvSpPr>
          <p:spPr>
            <a:xfrm>
              <a:off x="5743561" y="3306344"/>
              <a:ext cx="144000" cy="144000"/>
            </a:xfrm>
            <a:prstGeom prst="rect">
              <a:avLst/>
            </a:prstGeom>
            <a:solidFill>
              <a:schemeClr val="accent5"/>
            </a:solidFill>
            <a:ln w="19050" cap="flat" cmpd="sng">
              <a:solidFill>
                <a:schemeClr val="accent5"/>
              </a:solidFill>
              <a:prstDash val="solid"/>
              <a:round/>
              <a:headEnd type="none" w="sm" len="sm"/>
              <a:tailEnd type="none" w="sm" len="sm"/>
            </a:ln>
          </p:spPr>
          <p:txBody>
            <a:bodyPr spcFirstLastPara="1" wrap="square" lIns="36000" tIns="36000" rIns="36000" bIns="36000" anchor="ctr" anchorCtr="1">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cs typeface="Meiryo"/>
                <a:sym typeface="Meiryo"/>
              </a:endParaRPr>
            </a:p>
          </p:txBody>
        </p:sp>
        <p:sp>
          <p:nvSpPr>
            <p:cNvPr id="36" name="Google Shape;491;p29"/>
            <p:cNvSpPr/>
            <p:nvPr/>
          </p:nvSpPr>
          <p:spPr>
            <a:xfrm>
              <a:off x="5743561" y="3594376"/>
              <a:ext cx="144000" cy="144000"/>
            </a:xfrm>
            <a:prstGeom prst="rect">
              <a:avLst/>
            </a:prstGeom>
            <a:solidFill>
              <a:srgbClr val="B6DDE7"/>
            </a:solidFill>
            <a:ln w="19050" cap="flat" cmpd="sng">
              <a:solidFill>
                <a:schemeClr val="accent5"/>
              </a:solidFill>
              <a:prstDash val="solid"/>
              <a:round/>
              <a:headEnd type="none" w="sm" len="sm"/>
              <a:tailEnd type="none" w="sm" len="sm"/>
            </a:ln>
          </p:spPr>
          <p:txBody>
            <a:bodyPr spcFirstLastPara="1" wrap="square" lIns="36000" tIns="36000" rIns="36000" bIns="36000" anchor="ctr" anchorCtr="1">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cs typeface="Meiryo"/>
                <a:sym typeface="Meiryo"/>
              </a:endParaRPr>
            </a:p>
          </p:txBody>
        </p:sp>
      </p:grpSp>
      <p:grpSp>
        <p:nvGrpSpPr>
          <p:cNvPr id="37" name="Google Shape;493;p29"/>
          <p:cNvGrpSpPr/>
          <p:nvPr/>
        </p:nvGrpSpPr>
        <p:grpSpPr>
          <a:xfrm>
            <a:off x="2604669" y="2318153"/>
            <a:ext cx="1131227" cy="73765"/>
            <a:chOff x="4716016" y="1743670"/>
            <a:chExt cx="638548" cy="108000"/>
          </a:xfrm>
        </p:grpSpPr>
        <p:cxnSp>
          <p:nvCxnSpPr>
            <p:cNvPr id="38" name="Google Shape;494;p29"/>
            <p:cNvCxnSpPr/>
            <p:nvPr/>
          </p:nvCxnSpPr>
          <p:spPr>
            <a:xfrm>
              <a:off x="4716016" y="1743670"/>
              <a:ext cx="72008" cy="108000"/>
            </a:xfrm>
            <a:prstGeom prst="straightConnector1">
              <a:avLst/>
            </a:prstGeom>
            <a:noFill/>
            <a:ln w="19050" cap="flat" cmpd="sng">
              <a:solidFill>
                <a:schemeClr val="accent5"/>
              </a:solidFill>
              <a:prstDash val="solid"/>
              <a:round/>
              <a:headEnd type="none" w="sm" len="sm"/>
              <a:tailEnd type="none" w="sm" len="sm"/>
            </a:ln>
          </p:spPr>
        </p:cxnSp>
        <p:cxnSp>
          <p:nvCxnSpPr>
            <p:cNvPr id="39" name="Google Shape;495;p29"/>
            <p:cNvCxnSpPr/>
            <p:nvPr/>
          </p:nvCxnSpPr>
          <p:spPr>
            <a:xfrm>
              <a:off x="4780402" y="1848800"/>
              <a:ext cx="504000" cy="0"/>
            </a:xfrm>
            <a:prstGeom prst="straightConnector1">
              <a:avLst/>
            </a:prstGeom>
            <a:noFill/>
            <a:ln w="19050" cap="flat" cmpd="sng">
              <a:solidFill>
                <a:schemeClr val="accent5"/>
              </a:solidFill>
              <a:prstDash val="solid"/>
              <a:round/>
              <a:headEnd type="none" w="sm" len="sm"/>
              <a:tailEnd type="none" w="sm" len="sm"/>
            </a:ln>
          </p:spPr>
        </p:cxnSp>
        <p:cxnSp>
          <p:nvCxnSpPr>
            <p:cNvPr id="40" name="Google Shape;496;p29"/>
            <p:cNvCxnSpPr/>
            <p:nvPr/>
          </p:nvCxnSpPr>
          <p:spPr>
            <a:xfrm flipH="1">
              <a:off x="5282556" y="1743670"/>
              <a:ext cx="72008" cy="108000"/>
            </a:xfrm>
            <a:prstGeom prst="straightConnector1">
              <a:avLst/>
            </a:prstGeom>
            <a:noFill/>
            <a:ln w="19050" cap="flat" cmpd="sng">
              <a:solidFill>
                <a:schemeClr val="accent5"/>
              </a:solidFill>
              <a:prstDash val="solid"/>
              <a:round/>
              <a:headEnd type="none" w="sm" len="sm"/>
              <a:tailEnd type="none" w="sm" len="sm"/>
            </a:ln>
          </p:spPr>
        </p:cxnSp>
      </p:grpSp>
      <p:grpSp>
        <p:nvGrpSpPr>
          <p:cNvPr id="41" name="Google Shape;497;p29"/>
          <p:cNvGrpSpPr/>
          <p:nvPr/>
        </p:nvGrpSpPr>
        <p:grpSpPr>
          <a:xfrm rot="10800000" flipH="1">
            <a:off x="2604669" y="2678948"/>
            <a:ext cx="1131227" cy="73765"/>
            <a:chOff x="4716016" y="1743670"/>
            <a:chExt cx="638548" cy="108000"/>
          </a:xfrm>
        </p:grpSpPr>
        <p:cxnSp>
          <p:nvCxnSpPr>
            <p:cNvPr id="42" name="Google Shape;498;p29"/>
            <p:cNvCxnSpPr/>
            <p:nvPr/>
          </p:nvCxnSpPr>
          <p:spPr>
            <a:xfrm>
              <a:off x="4716016" y="1743670"/>
              <a:ext cx="72008" cy="108000"/>
            </a:xfrm>
            <a:prstGeom prst="straightConnector1">
              <a:avLst/>
            </a:prstGeom>
            <a:noFill/>
            <a:ln w="19050" cap="flat" cmpd="sng">
              <a:solidFill>
                <a:schemeClr val="accent5"/>
              </a:solidFill>
              <a:prstDash val="solid"/>
              <a:round/>
              <a:headEnd type="none" w="sm" len="sm"/>
              <a:tailEnd type="none" w="sm" len="sm"/>
            </a:ln>
          </p:spPr>
        </p:cxnSp>
        <p:cxnSp>
          <p:nvCxnSpPr>
            <p:cNvPr id="43" name="Google Shape;499;p29"/>
            <p:cNvCxnSpPr/>
            <p:nvPr/>
          </p:nvCxnSpPr>
          <p:spPr>
            <a:xfrm>
              <a:off x="4780402" y="1848800"/>
              <a:ext cx="504000" cy="0"/>
            </a:xfrm>
            <a:prstGeom prst="straightConnector1">
              <a:avLst/>
            </a:prstGeom>
            <a:noFill/>
            <a:ln w="19050" cap="flat" cmpd="sng">
              <a:solidFill>
                <a:schemeClr val="accent5"/>
              </a:solidFill>
              <a:prstDash val="solid"/>
              <a:round/>
              <a:headEnd type="none" w="sm" len="sm"/>
              <a:tailEnd type="none" w="sm" len="sm"/>
            </a:ln>
          </p:spPr>
        </p:cxnSp>
        <p:cxnSp>
          <p:nvCxnSpPr>
            <p:cNvPr id="44" name="Google Shape;500;p29"/>
            <p:cNvCxnSpPr/>
            <p:nvPr/>
          </p:nvCxnSpPr>
          <p:spPr>
            <a:xfrm flipH="1">
              <a:off x="5282556" y="1743670"/>
              <a:ext cx="72008" cy="108000"/>
            </a:xfrm>
            <a:prstGeom prst="straightConnector1">
              <a:avLst/>
            </a:prstGeom>
            <a:noFill/>
            <a:ln w="19050" cap="flat" cmpd="sng">
              <a:solidFill>
                <a:schemeClr val="accent5"/>
              </a:solidFill>
              <a:prstDash val="solid"/>
              <a:round/>
              <a:headEnd type="none" w="sm" len="sm"/>
              <a:tailEnd type="none" w="sm" len="sm"/>
            </a:ln>
          </p:spPr>
        </p:cxnSp>
      </p:grpSp>
      <p:sp>
        <p:nvSpPr>
          <p:cNvPr id="45" name="Google Shape;501;p29"/>
          <p:cNvSpPr/>
          <p:nvPr/>
        </p:nvSpPr>
        <p:spPr>
          <a:xfrm>
            <a:off x="3386073" y="2470793"/>
            <a:ext cx="144000" cy="144000"/>
          </a:xfrm>
          <a:prstGeom prst="rect">
            <a:avLst/>
          </a:prstGeom>
          <a:solidFill>
            <a:srgbClr val="B6DDE7"/>
          </a:solidFill>
          <a:ln w="19050" cap="flat" cmpd="sng">
            <a:solidFill>
              <a:schemeClr val="accent5"/>
            </a:solidFill>
            <a:prstDash val="dot"/>
            <a:round/>
            <a:headEnd type="none" w="sm" len="sm"/>
            <a:tailEnd type="none" w="sm" len="sm"/>
          </a:ln>
        </p:spPr>
        <p:txBody>
          <a:bodyPr spcFirstLastPara="1" wrap="square" lIns="36000" tIns="36000" rIns="36000" bIns="36000" anchor="ctr" anchorCtr="1">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cs typeface="Meiryo"/>
              <a:sym typeface="Meiryo"/>
            </a:endParaRPr>
          </a:p>
        </p:txBody>
      </p:sp>
      <p:sp>
        <p:nvSpPr>
          <p:cNvPr id="46" name="Google Shape;502;p29"/>
          <p:cNvSpPr/>
          <p:nvPr/>
        </p:nvSpPr>
        <p:spPr>
          <a:xfrm>
            <a:off x="2907308" y="2470793"/>
            <a:ext cx="144000" cy="144000"/>
          </a:xfrm>
          <a:prstGeom prst="rect">
            <a:avLst/>
          </a:prstGeom>
          <a:solidFill>
            <a:srgbClr val="B6DDE7"/>
          </a:solidFill>
          <a:ln w="19050" cap="flat" cmpd="sng">
            <a:solidFill>
              <a:schemeClr val="accent5"/>
            </a:solidFill>
            <a:prstDash val="dot"/>
            <a:round/>
            <a:headEnd type="none" w="sm" len="sm"/>
            <a:tailEnd type="none" w="sm" len="sm"/>
          </a:ln>
        </p:spPr>
        <p:txBody>
          <a:bodyPr spcFirstLastPara="1" wrap="square" lIns="36000" tIns="36000" rIns="36000" bIns="36000" anchor="ctr" anchorCtr="1">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cs typeface="Meiryo"/>
              <a:sym typeface="Meiryo"/>
            </a:endParaRPr>
          </a:p>
        </p:txBody>
      </p:sp>
      <p:sp>
        <p:nvSpPr>
          <p:cNvPr id="47" name="Google Shape;503;p29"/>
          <p:cNvSpPr/>
          <p:nvPr/>
        </p:nvSpPr>
        <p:spPr>
          <a:xfrm>
            <a:off x="3149463" y="2470793"/>
            <a:ext cx="144000" cy="144000"/>
          </a:xfrm>
          <a:prstGeom prst="rect">
            <a:avLst/>
          </a:prstGeom>
          <a:solidFill>
            <a:srgbClr val="B6DDE7"/>
          </a:solidFill>
          <a:ln w="19050" cap="flat" cmpd="sng">
            <a:solidFill>
              <a:schemeClr val="accent5"/>
            </a:solidFill>
            <a:prstDash val="dot"/>
            <a:round/>
            <a:headEnd type="none" w="sm" len="sm"/>
            <a:tailEnd type="none" w="sm" len="sm"/>
          </a:ln>
        </p:spPr>
        <p:txBody>
          <a:bodyPr spcFirstLastPara="1" wrap="square" lIns="36000" tIns="36000" rIns="36000" bIns="36000" anchor="ctr" anchorCtr="1">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cs typeface="Meiryo"/>
              <a:sym typeface="Meiryo"/>
            </a:endParaRPr>
          </a:p>
        </p:txBody>
      </p:sp>
      <p:cxnSp>
        <p:nvCxnSpPr>
          <p:cNvPr id="48" name="Google Shape;504;p29"/>
          <p:cNvCxnSpPr/>
          <p:nvPr/>
        </p:nvCxnSpPr>
        <p:spPr>
          <a:xfrm>
            <a:off x="2596416" y="2542793"/>
            <a:ext cx="277105" cy="0"/>
          </a:xfrm>
          <a:prstGeom prst="straightConnector1">
            <a:avLst/>
          </a:prstGeom>
          <a:noFill/>
          <a:ln w="12700" cap="flat" cmpd="sng">
            <a:solidFill>
              <a:schemeClr val="accent5"/>
            </a:solidFill>
            <a:prstDash val="solid"/>
            <a:round/>
            <a:headEnd type="none" w="sm" len="sm"/>
            <a:tailEnd type="stealth" w="med" len="med"/>
          </a:ln>
        </p:spPr>
      </p:cxnSp>
      <p:sp>
        <p:nvSpPr>
          <p:cNvPr id="49" name="Google Shape;505;p29"/>
          <p:cNvSpPr/>
          <p:nvPr/>
        </p:nvSpPr>
        <p:spPr>
          <a:xfrm>
            <a:off x="2408177" y="2470793"/>
            <a:ext cx="144000" cy="144000"/>
          </a:xfrm>
          <a:prstGeom prst="rect">
            <a:avLst/>
          </a:prstGeom>
          <a:solidFill>
            <a:srgbClr val="B6DDE7"/>
          </a:solidFill>
          <a:ln w="19050" cap="flat" cmpd="sng">
            <a:solidFill>
              <a:schemeClr val="accent5"/>
            </a:solidFill>
            <a:prstDash val="dot"/>
            <a:round/>
            <a:headEnd type="none" w="sm" len="sm"/>
            <a:tailEnd type="none" w="sm" len="sm"/>
          </a:ln>
        </p:spPr>
        <p:txBody>
          <a:bodyPr spcFirstLastPara="1" wrap="square" lIns="36000" tIns="36000" rIns="36000" bIns="36000" anchor="ctr" anchorCtr="1">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cs typeface="Meiryo"/>
              <a:sym typeface="Meiryo"/>
            </a:endParaRPr>
          </a:p>
        </p:txBody>
      </p:sp>
      <p:cxnSp>
        <p:nvCxnSpPr>
          <p:cNvPr id="50" name="Google Shape;506;p29"/>
          <p:cNvCxnSpPr>
            <a:endCxn id="49" idx="0"/>
          </p:cNvCxnSpPr>
          <p:nvPr/>
        </p:nvCxnSpPr>
        <p:spPr>
          <a:xfrm>
            <a:off x="1945649" y="2225901"/>
            <a:ext cx="534528" cy="244892"/>
          </a:xfrm>
          <a:prstGeom prst="bentConnector2">
            <a:avLst/>
          </a:prstGeom>
          <a:noFill/>
          <a:ln w="12700" cap="flat" cmpd="sng">
            <a:solidFill>
              <a:schemeClr val="accent5"/>
            </a:solidFill>
            <a:prstDash val="solid"/>
            <a:round/>
            <a:headEnd type="none" w="sm" len="sm"/>
            <a:tailEnd type="stealth" w="med" len="med"/>
          </a:ln>
        </p:spPr>
      </p:cxnSp>
      <p:cxnSp>
        <p:nvCxnSpPr>
          <p:cNvPr id="51" name="Google Shape;507;p29"/>
          <p:cNvCxnSpPr/>
          <p:nvPr/>
        </p:nvCxnSpPr>
        <p:spPr>
          <a:xfrm>
            <a:off x="3597342" y="2468474"/>
            <a:ext cx="684000" cy="0"/>
          </a:xfrm>
          <a:prstGeom prst="straightConnector1">
            <a:avLst/>
          </a:prstGeom>
          <a:noFill/>
          <a:ln w="12700" cap="flat" cmpd="sng">
            <a:solidFill>
              <a:schemeClr val="accent5"/>
            </a:solidFill>
            <a:prstDash val="solid"/>
            <a:round/>
            <a:headEnd type="none" w="sm" len="sm"/>
            <a:tailEnd type="stealth" w="med" len="med"/>
          </a:ln>
        </p:spPr>
      </p:cxnSp>
      <p:sp>
        <p:nvSpPr>
          <p:cNvPr id="52" name="Google Shape;508;p29"/>
          <p:cNvSpPr/>
          <p:nvPr/>
        </p:nvSpPr>
        <p:spPr>
          <a:xfrm>
            <a:off x="4314464" y="2404874"/>
            <a:ext cx="144000" cy="144000"/>
          </a:xfrm>
          <a:prstGeom prst="rect">
            <a:avLst/>
          </a:prstGeom>
          <a:solidFill>
            <a:srgbClr val="B6DDE7"/>
          </a:solidFill>
          <a:ln w="19050" cap="flat" cmpd="sng">
            <a:solidFill>
              <a:schemeClr val="accent5"/>
            </a:solidFill>
            <a:prstDash val="dot"/>
            <a:round/>
            <a:headEnd type="none" w="sm" len="sm"/>
            <a:tailEnd type="none" w="sm" len="sm"/>
          </a:ln>
        </p:spPr>
        <p:txBody>
          <a:bodyPr spcFirstLastPara="1" wrap="square" lIns="36000" tIns="36000" rIns="36000" bIns="36000" anchor="ctr" anchorCtr="1">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cs typeface="Meiryo"/>
              <a:sym typeface="Meiryo"/>
            </a:endParaRPr>
          </a:p>
        </p:txBody>
      </p:sp>
      <p:cxnSp>
        <p:nvCxnSpPr>
          <p:cNvPr id="53" name="Google Shape;509;p29"/>
          <p:cNvCxnSpPr>
            <a:endCxn id="54" idx="1"/>
          </p:cNvCxnSpPr>
          <p:nvPr/>
        </p:nvCxnSpPr>
        <p:spPr>
          <a:xfrm>
            <a:off x="3608328" y="2614793"/>
            <a:ext cx="706136" cy="113669"/>
          </a:xfrm>
          <a:prstGeom prst="bentConnector3">
            <a:avLst>
              <a:gd name="adj1" fmla="val 50000"/>
            </a:avLst>
          </a:prstGeom>
          <a:noFill/>
          <a:ln w="12700" cap="flat" cmpd="sng">
            <a:solidFill>
              <a:schemeClr val="accent5"/>
            </a:solidFill>
            <a:prstDash val="solid"/>
            <a:round/>
            <a:headEnd type="none" w="sm" len="sm"/>
            <a:tailEnd type="stealth" w="med" len="med"/>
          </a:ln>
        </p:spPr>
      </p:cxnSp>
      <p:sp>
        <p:nvSpPr>
          <p:cNvPr id="54" name="Google Shape;510;p29"/>
          <p:cNvSpPr/>
          <p:nvPr/>
        </p:nvSpPr>
        <p:spPr>
          <a:xfrm>
            <a:off x="4314464" y="2656462"/>
            <a:ext cx="144000" cy="144000"/>
          </a:xfrm>
          <a:prstGeom prst="rect">
            <a:avLst/>
          </a:prstGeom>
          <a:solidFill>
            <a:srgbClr val="B6DDE7"/>
          </a:solidFill>
          <a:ln w="19050" cap="flat" cmpd="sng">
            <a:solidFill>
              <a:schemeClr val="accent5"/>
            </a:solidFill>
            <a:prstDash val="dot"/>
            <a:round/>
            <a:headEnd type="none" w="sm" len="sm"/>
            <a:tailEnd type="none" w="sm" len="sm"/>
          </a:ln>
        </p:spPr>
        <p:txBody>
          <a:bodyPr spcFirstLastPara="1" wrap="square" lIns="36000" tIns="36000" rIns="36000" bIns="36000" anchor="ctr" anchorCtr="1">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cs typeface="Meiryo"/>
              <a:sym typeface="Meiryo"/>
            </a:endParaRPr>
          </a:p>
        </p:txBody>
      </p:sp>
      <p:sp>
        <p:nvSpPr>
          <p:cNvPr id="55" name="Google Shape;511;p29"/>
          <p:cNvSpPr/>
          <p:nvPr/>
        </p:nvSpPr>
        <p:spPr>
          <a:xfrm>
            <a:off x="3930904" y="1923678"/>
            <a:ext cx="1216016" cy="307777"/>
          </a:xfrm>
          <a:prstGeom prst="rect">
            <a:avLst/>
          </a:prstGeom>
          <a:noFill/>
          <a:ln>
            <a:noFill/>
          </a:ln>
        </p:spPr>
        <p:txBody>
          <a:bodyPr spcFirstLastPara="1" wrap="square" lIns="36000" tIns="45700" rIns="36000"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ja-JP" sz="700" b="0" i="0" u="none" strike="noStrike" cap="none">
                <a:solidFill>
                  <a:schemeClr val="dk1"/>
                </a:solidFill>
                <a:cs typeface="Meiryo"/>
                <a:sym typeface="Meiryo"/>
              </a:rPr>
              <a:t>スケジュールジョブ情報の取得とディスパッチ</a:t>
            </a:r>
            <a:endParaRPr sz="700" b="0" i="0" u="none" strike="noStrike" cap="none">
              <a:solidFill>
                <a:schemeClr val="dk1"/>
              </a:solidFill>
              <a:cs typeface="Meiryo"/>
              <a:sym typeface="Meiryo"/>
            </a:endParaRPr>
          </a:p>
        </p:txBody>
      </p:sp>
      <p:cxnSp>
        <p:nvCxnSpPr>
          <p:cNvPr id="56" name="Google Shape;512;p29"/>
          <p:cNvCxnSpPr/>
          <p:nvPr/>
        </p:nvCxnSpPr>
        <p:spPr>
          <a:xfrm rot="10800000" flipH="1">
            <a:off x="4516216" y="2196470"/>
            <a:ext cx="2952000" cy="468000"/>
          </a:xfrm>
          <a:prstGeom prst="bentConnector3">
            <a:avLst>
              <a:gd name="adj1" fmla="val 63682"/>
            </a:avLst>
          </a:prstGeom>
          <a:noFill/>
          <a:ln w="12700" cap="flat" cmpd="sng">
            <a:solidFill>
              <a:schemeClr val="accent5"/>
            </a:solidFill>
            <a:prstDash val="dash"/>
            <a:round/>
            <a:headEnd type="none" w="sm" len="sm"/>
            <a:tailEnd type="stealth" w="med" len="med"/>
          </a:ln>
        </p:spPr>
      </p:cxnSp>
      <p:cxnSp>
        <p:nvCxnSpPr>
          <p:cNvPr id="57" name="Google Shape;513;p29"/>
          <p:cNvCxnSpPr/>
          <p:nvPr/>
        </p:nvCxnSpPr>
        <p:spPr>
          <a:xfrm rot="10800000" flipH="1">
            <a:off x="5956216" y="2355725"/>
            <a:ext cx="1512000" cy="1008000"/>
          </a:xfrm>
          <a:prstGeom prst="bentConnector3">
            <a:avLst>
              <a:gd name="adj1" fmla="val 38299"/>
            </a:avLst>
          </a:prstGeom>
          <a:noFill/>
          <a:ln w="12700" cap="flat" cmpd="sng">
            <a:solidFill>
              <a:schemeClr val="accent5"/>
            </a:solidFill>
            <a:prstDash val="dash"/>
            <a:round/>
            <a:headEnd type="none" w="sm" len="sm"/>
            <a:tailEnd type="stealth" w="med" len="med"/>
          </a:ln>
        </p:spPr>
      </p:cxnSp>
      <p:sp>
        <p:nvSpPr>
          <p:cNvPr id="58" name="Google Shape;514;p29"/>
          <p:cNvSpPr/>
          <p:nvPr/>
        </p:nvSpPr>
        <p:spPr>
          <a:xfrm>
            <a:off x="7251536" y="4371772"/>
            <a:ext cx="1445370" cy="432000"/>
          </a:xfrm>
          <a:prstGeom prst="rect">
            <a:avLst/>
          </a:prstGeom>
          <a:solidFill>
            <a:schemeClr val="accent5"/>
          </a:solidFill>
          <a:ln w="19050" cap="flat" cmpd="sng">
            <a:solidFill>
              <a:schemeClr val="accent5"/>
            </a:solidFill>
            <a:prstDash val="solid"/>
            <a:round/>
            <a:headEnd type="none" w="sm" len="sm"/>
            <a:tailEnd type="none" w="sm" len="sm"/>
          </a:ln>
        </p:spPr>
        <p:txBody>
          <a:bodyPr spcFirstLastPara="1" wrap="square" lIns="36000" tIns="36000" rIns="36000" bIns="36000" anchor="ctr" anchorCtr="1">
            <a:noAutofit/>
          </a:bodyPr>
          <a:lstStyle/>
          <a:p>
            <a:pPr marL="0" marR="0" lvl="0" indent="0" algn="ctr" rtl="0">
              <a:lnSpc>
                <a:spcPct val="100000"/>
              </a:lnSpc>
              <a:spcBef>
                <a:spcPts val="0"/>
              </a:spcBef>
              <a:spcAft>
                <a:spcPts val="0"/>
              </a:spcAft>
              <a:buClr>
                <a:srgbClr val="000000"/>
              </a:buClr>
              <a:buSzPts val="800"/>
              <a:buFont typeface="Arial"/>
              <a:buNone/>
            </a:pPr>
            <a:r>
              <a:rPr lang="ja-JP" sz="800" b="0" i="0" u="none" strike="noStrike" cap="none">
                <a:solidFill>
                  <a:schemeClr val="lt1"/>
                </a:solidFill>
                <a:cs typeface="Meiryo"/>
                <a:sym typeface="Meiryo"/>
              </a:rPr>
              <a:t>Webサーバ（URL）</a:t>
            </a:r>
            <a:endParaRPr sz="800" b="0" i="0" u="none" strike="noStrike" cap="none">
              <a:solidFill>
                <a:schemeClr val="lt1"/>
              </a:solidFill>
              <a:cs typeface="Meiryo"/>
              <a:sym typeface="Meiryo"/>
            </a:endParaRPr>
          </a:p>
          <a:p>
            <a:pPr marL="0" marR="0" lvl="0" indent="0" algn="ctr" rtl="0">
              <a:lnSpc>
                <a:spcPct val="100000"/>
              </a:lnSpc>
              <a:spcBef>
                <a:spcPts val="0"/>
              </a:spcBef>
              <a:spcAft>
                <a:spcPts val="0"/>
              </a:spcAft>
              <a:buClr>
                <a:srgbClr val="000000"/>
              </a:buClr>
              <a:buSzPts val="800"/>
              <a:buFont typeface="Arial"/>
              <a:buNone/>
            </a:pPr>
            <a:r>
              <a:rPr lang="ja-JP" sz="800" b="0" i="0" u="none" strike="noStrike" cap="none">
                <a:solidFill>
                  <a:schemeClr val="lt1"/>
                </a:solidFill>
                <a:cs typeface="Meiryo"/>
                <a:sym typeface="Meiryo"/>
              </a:rPr>
              <a:t>ファイル</a:t>
            </a:r>
            <a:endParaRPr sz="800" b="0" i="0" u="none" strike="noStrike" cap="none">
              <a:solidFill>
                <a:schemeClr val="lt1"/>
              </a:solidFill>
              <a:cs typeface="Meiryo"/>
              <a:sym typeface="Meiryo"/>
            </a:endParaRPr>
          </a:p>
          <a:p>
            <a:pPr marL="0" marR="0" lvl="0" indent="0" algn="ctr" rtl="0">
              <a:lnSpc>
                <a:spcPct val="100000"/>
              </a:lnSpc>
              <a:spcBef>
                <a:spcPts val="0"/>
              </a:spcBef>
              <a:spcAft>
                <a:spcPts val="0"/>
              </a:spcAft>
              <a:buClr>
                <a:srgbClr val="000000"/>
              </a:buClr>
              <a:buSzPts val="800"/>
              <a:buFont typeface="Arial"/>
              <a:buNone/>
            </a:pPr>
            <a:r>
              <a:rPr lang="ja-JP" sz="800" b="0" i="0" u="none" strike="noStrike" cap="none">
                <a:solidFill>
                  <a:schemeClr val="lt1"/>
                </a:solidFill>
                <a:cs typeface="Meiryo"/>
                <a:sym typeface="Meiryo"/>
              </a:rPr>
              <a:t>FTPサーバ</a:t>
            </a:r>
            <a:endParaRPr sz="800" b="0" i="0" u="none" strike="noStrike" cap="none">
              <a:solidFill>
                <a:schemeClr val="lt1"/>
              </a:solidFill>
              <a:cs typeface="Meiryo"/>
              <a:sym typeface="Meiryo"/>
            </a:endParaRPr>
          </a:p>
        </p:txBody>
      </p:sp>
      <p:sp>
        <p:nvSpPr>
          <p:cNvPr id="59" name="Google Shape;515;p29"/>
          <p:cNvSpPr/>
          <p:nvPr/>
        </p:nvSpPr>
        <p:spPr>
          <a:xfrm>
            <a:off x="5233840" y="3905994"/>
            <a:ext cx="1178835" cy="307777"/>
          </a:xfrm>
          <a:prstGeom prst="rect">
            <a:avLst/>
          </a:prstGeom>
          <a:noFill/>
          <a:ln>
            <a:noFill/>
          </a:ln>
        </p:spPr>
        <p:txBody>
          <a:bodyPr spcFirstLastPara="1" wrap="square" lIns="36000" tIns="45700" rIns="36000"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ja-JP" sz="700" b="0" i="0" u="none" strike="noStrike" cap="none">
                <a:solidFill>
                  <a:schemeClr val="dk1"/>
                </a:solidFill>
                <a:cs typeface="Meiryo"/>
                <a:sym typeface="Meiryo"/>
              </a:rPr>
              <a:t>スケジュールジョブの実行</a:t>
            </a:r>
            <a:br>
              <a:rPr lang="ja-JP" sz="700" b="0" i="0" u="none" strike="noStrike" cap="none">
                <a:solidFill>
                  <a:schemeClr val="dk1"/>
                </a:solidFill>
                <a:cs typeface="Meiryo"/>
                <a:sym typeface="Meiryo"/>
              </a:rPr>
            </a:br>
            <a:r>
              <a:rPr lang="ja-JP" sz="700" b="0" i="0" u="none" strike="noStrike" cap="none">
                <a:solidFill>
                  <a:schemeClr val="dk1"/>
                </a:solidFill>
                <a:cs typeface="Meiryo"/>
                <a:sym typeface="Meiryo"/>
              </a:rPr>
              <a:t>配信、ログのアップデート</a:t>
            </a:r>
            <a:endParaRPr sz="700" b="0" i="0" u="none" strike="noStrike" cap="none">
              <a:solidFill>
                <a:schemeClr val="dk1"/>
              </a:solidFill>
              <a:cs typeface="Meiryo"/>
              <a:sym typeface="Meiryo"/>
            </a:endParaRPr>
          </a:p>
        </p:txBody>
      </p:sp>
      <p:cxnSp>
        <p:nvCxnSpPr>
          <p:cNvPr id="60" name="Google Shape;516;p29"/>
          <p:cNvCxnSpPr/>
          <p:nvPr/>
        </p:nvCxnSpPr>
        <p:spPr>
          <a:xfrm>
            <a:off x="5936709" y="4417654"/>
            <a:ext cx="1260000" cy="180000"/>
          </a:xfrm>
          <a:prstGeom prst="bentConnector3">
            <a:avLst>
              <a:gd name="adj1" fmla="val 72376"/>
            </a:avLst>
          </a:prstGeom>
          <a:noFill/>
          <a:ln w="12700" cap="flat" cmpd="sng">
            <a:solidFill>
              <a:schemeClr val="accent5"/>
            </a:solidFill>
            <a:prstDash val="solid"/>
            <a:round/>
            <a:headEnd type="none" w="sm" len="sm"/>
            <a:tailEnd type="stealth" w="med" len="med"/>
          </a:ln>
        </p:spPr>
      </p:cxnSp>
      <p:cxnSp>
        <p:nvCxnSpPr>
          <p:cNvPr id="61" name="Google Shape;517;p29"/>
          <p:cNvCxnSpPr/>
          <p:nvPr/>
        </p:nvCxnSpPr>
        <p:spPr>
          <a:xfrm rot="10800000" flipH="1">
            <a:off x="5936709" y="4051312"/>
            <a:ext cx="1260000" cy="288000"/>
          </a:xfrm>
          <a:prstGeom prst="bentConnector3">
            <a:avLst>
              <a:gd name="adj1" fmla="val 71772"/>
            </a:avLst>
          </a:prstGeom>
          <a:noFill/>
          <a:ln w="12700" cap="flat" cmpd="sng">
            <a:solidFill>
              <a:schemeClr val="accent5"/>
            </a:solidFill>
            <a:prstDash val="solid"/>
            <a:round/>
            <a:headEnd type="stealth" w="med" len="med"/>
            <a:tailEnd type="stealth" w="med" len="med"/>
          </a:ln>
        </p:spPr>
      </p:cxnSp>
      <p:sp>
        <p:nvSpPr>
          <p:cNvPr id="62" name="Google Shape;519;p29"/>
          <p:cNvSpPr/>
          <p:nvPr/>
        </p:nvSpPr>
        <p:spPr>
          <a:xfrm>
            <a:off x="1115616" y="2494619"/>
            <a:ext cx="901978" cy="323685"/>
          </a:xfrm>
          <a:prstGeom prst="wedgeRectCallout">
            <a:avLst>
              <a:gd name="adj1" fmla="val -52366"/>
              <a:gd name="adj2" fmla="val -73519"/>
            </a:avLst>
          </a:prstGeom>
          <a:solidFill>
            <a:srgbClr val="B6DDE7"/>
          </a:solidFill>
          <a:ln>
            <a:noFill/>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3F3F3F"/>
              </a:solidFill>
              <a:cs typeface="Meiryo"/>
              <a:sym typeface="Meiryo"/>
            </a:endParaRPr>
          </a:p>
        </p:txBody>
      </p:sp>
      <p:sp>
        <p:nvSpPr>
          <p:cNvPr id="63" name="Google Shape;520;p29"/>
          <p:cNvSpPr/>
          <p:nvPr/>
        </p:nvSpPr>
        <p:spPr>
          <a:xfrm>
            <a:off x="1090940" y="3460138"/>
            <a:ext cx="1505476" cy="324000"/>
          </a:xfrm>
          <a:prstGeom prst="wedgeRectCallout">
            <a:avLst>
              <a:gd name="adj1" fmla="val -51350"/>
              <a:gd name="adj2" fmla="val -76608"/>
            </a:avLst>
          </a:prstGeom>
          <a:solidFill>
            <a:srgbClr val="B6DDE7"/>
          </a:solidFill>
          <a:ln>
            <a:noFill/>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3F3F3F"/>
              </a:solidFill>
              <a:cs typeface="Meiryo"/>
              <a:sym typeface="Meiryo"/>
            </a:endParaRPr>
          </a:p>
        </p:txBody>
      </p:sp>
      <p:sp>
        <p:nvSpPr>
          <p:cNvPr id="64" name="Google Shape;521;p29"/>
          <p:cNvSpPr/>
          <p:nvPr/>
        </p:nvSpPr>
        <p:spPr>
          <a:xfrm>
            <a:off x="1156615" y="2564128"/>
            <a:ext cx="819980" cy="21544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ja-JP" sz="700" b="0" i="0" u="none" strike="noStrike" cap="none">
                <a:solidFill>
                  <a:schemeClr val="dk1"/>
                </a:solidFill>
                <a:cs typeface="Meiryo"/>
                <a:sym typeface="Meiryo"/>
              </a:rPr>
              <a:t>スケジュールジョブ</a:t>
            </a:r>
            <a:br>
              <a:rPr lang="ja-JP" sz="700" b="0" i="0" u="none" strike="noStrike" cap="none">
                <a:solidFill>
                  <a:schemeClr val="dk1"/>
                </a:solidFill>
                <a:cs typeface="Meiryo"/>
                <a:sym typeface="Meiryo"/>
              </a:rPr>
            </a:br>
            <a:r>
              <a:rPr lang="ja-JP" sz="700" b="0" i="0" u="none" strike="noStrike" cap="none">
                <a:solidFill>
                  <a:schemeClr val="dk1"/>
                </a:solidFill>
                <a:cs typeface="Meiryo"/>
                <a:sym typeface="Meiryo"/>
              </a:rPr>
              <a:t>確認用スレッド</a:t>
            </a:r>
            <a:endParaRPr sz="700" b="0" i="0" u="none" strike="noStrike" cap="none">
              <a:solidFill>
                <a:schemeClr val="dk1"/>
              </a:solidFill>
              <a:cs typeface="Meiryo"/>
              <a:sym typeface="Meiryo"/>
            </a:endParaRPr>
          </a:p>
        </p:txBody>
      </p:sp>
      <p:sp>
        <p:nvSpPr>
          <p:cNvPr id="65" name="Google Shape;522;p29"/>
          <p:cNvSpPr/>
          <p:nvPr/>
        </p:nvSpPr>
        <p:spPr>
          <a:xfrm>
            <a:off x="1155620" y="3529712"/>
            <a:ext cx="1376117" cy="21544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ja-JP" sz="700" b="0" i="0" u="none" strike="noStrike" cap="none">
                <a:solidFill>
                  <a:schemeClr val="dk1"/>
                </a:solidFill>
                <a:cs typeface="Meiryo"/>
                <a:sym typeface="Meiryo"/>
              </a:rPr>
              <a:t>ReportingServerに接続する</a:t>
            </a:r>
            <a:br>
              <a:rPr lang="ja-JP" sz="700" b="0" i="0" u="none" strike="noStrike" cap="none">
                <a:solidFill>
                  <a:schemeClr val="dk1"/>
                </a:solidFill>
                <a:cs typeface="Meiryo"/>
                <a:sym typeface="Meiryo"/>
              </a:rPr>
            </a:br>
            <a:r>
              <a:rPr lang="ja-JP" sz="700" b="0" i="0" u="none" strike="noStrike" cap="none">
                <a:solidFill>
                  <a:schemeClr val="dk1"/>
                </a:solidFill>
                <a:cs typeface="Meiryo"/>
                <a:sym typeface="Meiryo"/>
              </a:rPr>
              <a:t>スケジュールジョブで利用</a:t>
            </a:r>
            <a:endParaRPr sz="700" b="0" i="0" u="none" strike="noStrike" cap="none">
              <a:solidFill>
                <a:schemeClr val="dk1"/>
              </a:solidFill>
              <a:cs typeface="Meiryo"/>
              <a:sym typeface="Meiryo"/>
            </a:endParaRPr>
          </a:p>
        </p:txBody>
      </p:sp>
      <p:sp>
        <p:nvSpPr>
          <p:cNvPr id="66" name="Google Shape;523;p29"/>
          <p:cNvSpPr/>
          <p:nvPr/>
        </p:nvSpPr>
        <p:spPr>
          <a:xfrm>
            <a:off x="1090940" y="4407990"/>
            <a:ext cx="1505476" cy="324000"/>
          </a:xfrm>
          <a:prstGeom prst="wedgeRectCallout">
            <a:avLst>
              <a:gd name="adj1" fmla="val -53375"/>
              <a:gd name="adj2" fmla="val -76608"/>
            </a:avLst>
          </a:prstGeom>
          <a:solidFill>
            <a:srgbClr val="B6DDE7"/>
          </a:solidFill>
          <a:ln>
            <a:noFill/>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3F3F3F"/>
              </a:solidFill>
              <a:cs typeface="Meiryo"/>
              <a:sym typeface="Meiryo"/>
            </a:endParaRPr>
          </a:p>
        </p:txBody>
      </p:sp>
      <p:sp>
        <p:nvSpPr>
          <p:cNvPr id="67" name="Google Shape;524;p29"/>
          <p:cNvSpPr/>
          <p:nvPr/>
        </p:nvSpPr>
        <p:spPr>
          <a:xfrm>
            <a:off x="1155620" y="4465816"/>
            <a:ext cx="1376117" cy="21544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ja-JP" sz="700" b="0" i="0" u="none" strike="noStrike" cap="none">
                <a:solidFill>
                  <a:schemeClr val="dk1"/>
                </a:solidFill>
                <a:cs typeface="Meiryo"/>
                <a:sym typeface="Meiryo"/>
              </a:rPr>
              <a:t>ReportingServerに接続しない</a:t>
            </a:r>
            <a:br>
              <a:rPr lang="ja-JP" sz="700" b="0" i="0" u="none" strike="noStrike" cap="none">
                <a:solidFill>
                  <a:schemeClr val="dk1"/>
                </a:solidFill>
                <a:cs typeface="Meiryo"/>
                <a:sym typeface="Meiryo"/>
              </a:rPr>
            </a:br>
            <a:r>
              <a:rPr lang="ja-JP" sz="700" b="0" i="0" u="none" strike="noStrike" cap="none">
                <a:solidFill>
                  <a:schemeClr val="dk1"/>
                </a:solidFill>
                <a:cs typeface="Meiryo"/>
                <a:sym typeface="Meiryo"/>
              </a:rPr>
              <a:t>スケジュールジョブで利用</a:t>
            </a:r>
            <a:endParaRPr sz="700" b="0" i="0" u="none" strike="noStrike" cap="none">
              <a:solidFill>
                <a:schemeClr val="dk1"/>
              </a:solidFill>
              <a:cs typeface="Meiryo"/>
              <a:sym typeface="Meiryo"/>
            </a:endParaRPr>
          </a:p>
        </p:txBody>
      </p:sp>
      <p:grpSp>
        <p:nvGrpSpPr>
          <p:cNvPr id="68" name="グループ化 67"/>
          <p:cNvGrpSpPr/>
          <p:nvPr/>
        </p:nvGrpSpPr>
        <p:grpSpPr>
          <a:xfrm>
            <a:off x="5957048" y="2465638"/>
            <a:ext cx="1504160" cy="1790432"/>
            <a:chOff x="5957048" y="2465638"/>
            <a:chExt cx="1504160" cy="1790432"/>
          </a:xfrm>
        </p:grpSpPr>
        <p:cxnSp>
          <p:nvCxnSpPr>
            <p:cNvPr id="69" name="Google Shape;518;p29"/>
            <p:cNvCxnSpPr/>
            <p:nvPr/>
          </p:nvCxnSpPr>
          <p:spPr>
            <a:xfrm>
              <a:off x="5957048" y="4256070"/>
              <a:ext cx="756000" cy="0"/>
            </a:xfrm>
            <a:prstGeom prst="straightConnector1">
              <a:avLst/>
            </a:prstGeom>
            <a:noFill/>
            <a:ln w="12700" cap="flat" cmpd="sng">
              <a:solidFill>
                <a:schemeClr val="accent5"/>
              </a:solidFill>
              <a:prstDash val="dash"/>
              <a:round/>
              <a:headEnd type="none" w="sm" len="sm"/>
              <a:tailEnd type="none" w="med" len="med"/>
            </a:ln>
          </p:spPr>
        </p:cxnSp>
        <p:cxnSp>
          <p:nvCxnSpPr>
            <p:cNvPr id="70" name="Google Shape;513;p29"/>
            <p:cNvCxnSpPr/>
            <p:nvPr/>
          </p:nvCxnSpPr>
          <p:spPr>
            <a:xfrm rot="5400000" flipH="1" flipV="1">
              <a:off x="6201208" y="2969638"/>
              <a:ext cx="1764000" cy="756000"/>
            </a:xfrm>
            <a:prstGeom prst="bentConnector3">
              <a:avLst>
                <a:gd name="adj1" fmla="val 99903"/>
              </a:avLst>
            </a:prstGeom>
            <a:noFill/>
            <a:ln w="12700" cap="flat" cmpd="sng">
              <a:solidFill>
                <a:schemeClr val="accent5"/>
              </a:solidFill>
              <a:prstDash val="dash"/>
              <a:round/>
              <a:headEnd type="none" w="sm" len="sm"/>
              <a:tailEnd type="stealth" w="med" len="med"/>
            </a:ln>
          </p:spPr>
        </p:cxnSp>
      </p:grpSp>
    </p:spTree>
    <p:extLst>
      <p:ext uri="{BB962C8B-B14F-4D97-AF65-F5344CB8AC3E}">
        <p14:creationId xmlns:p14="http://schemas.microsoft.com/office/powerpoint/2010/main" val="673796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スケジュールジョブの実行制御</a:t>
            </a:r>
            <a:endParaRPr lang="en-US"/>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a:t>スケジュールジョブの同時処理数を増やしたい場合</a:t>
            </a:r>
          </a:p>
          <a:p>
            <a:pPr lvl="1"/>
            <a:r>
              <a:rPr lang="ja-JP" altLang="en-US"/>
              <a:t>同時に実行できるスレッド数と、スケジュールされたスレッドを確認する間隔を</a:t>
            </a:r>
            <a:br>
              <a:rPr lang="ja-JP" altLang="en-US"/>
            </a:br>
            <a:r>
              <a:rPr lang="ja-JP" altLang="en-US"/>
              <a:t>設定します。</a:t>
            </a:r>
          </a:p>
          <a:p>
            <a:pPr lvl="2"/>
            <a:r>
              <a:rPr lang="en-US" altLang="ja-JP"/>
              <a:t>[</a:t>
            </a:r>
            <a:r>
              <a:rPr lang="ja-JP" altLang="en-US"/>
              <a:t>構成</a:t>
            </a:r>
            <a:r>
              <a:rPr lang="en-US" altLang="ja-JP"/>
              <a:t>] – [</a:t>
            </a:r>
            <a:r>
              <a:rPr lang="ja-JP" altLang="en-US"/>
              <a:t>データサーバ</a:t>
            </a:r>
            <a:r>
              <a:rPr lang="en-US" altLang="ja-JP"/>
              <a:t>] – [EDASERVE] – [</a:t>
            </a:r>
            <a:r>
              <a:rPr lang="ja-JP" altLang="en-US"/>
              <a:t>最大接続数（スレッド数）</a:t>
            </a:r>
            <a:r>
              <a:rPr lang="en-US" altLang="ja-JP"/>
              <a:t>]</a:t>
            </a:r>
            <a:r>
              <a:rPr lang="ja-JP" altLang="en-US"/>
              <a:t>（デフォルト：</a:t>
            </a:r>
            <a:r>
              <a:rPr lang="en-US" altLang="ja-JP"/>
              <a:t>3</a:t>
            </a:r>
            <a:r>
              <a:rPr lang="ja-JP" altLang="en-US"/>
              <a:t>）</a:t>
            </a:r>
          </a:p>
          <a:p>
            <a:pPr lvl="2"/>
            <a:r>
              <a:rPr lang="en-US" altLang="ja-JP"/>
              <a:t>[</a:t>
            </a:r>
            <a:r>
              <a:rPr lang="ja-JP" altLang="en-US"/>
              <a:t>構成</a:t>
            </a:r>
            <a:r>
              <a:rPr lang="en-US" altLang="ja-JP"/>
              <a:t>] – [Distribution Server] – [</a:t>
            </a:r>
            <a:r>
              <a:rPr lang="ja-JP" altLang="en-US"/>
              <a:t>最大スレッド</a:t>
            </a:r>
            <a:r>
              <a:rPr lang="en-US" altLang="ja-JP"/>
              <a:t>] – [</a:t>
            </a:r>
            <a:r>
              <a:rPr lang="ja-JP" altLang="en-US"/>
              <a:t>その他のタスク</a:t>
            </a:r>
            <a:r>
              <a:rPr lang="en-US" altLang="ja-JP"/>
              <a:t>]</a:t>
            </a:r>
            <a:r>
              <a:rPr lang="ja-JP" altLang="en-US"/>
              <a:t>（デフォルト：</a:t>
            </a:r>
            <a:r>
              <a:rPr lang="en-US" altLang="ja-JP"/>
              <a:t>3</a:t>
            </a:r>
            <a:r>
              <a:rPr lang="ja-JP" altLang="en-US"/>
              <a:t>）</a:t>
            </a:r>
          </a:p>
          <a:p>
            <a:pPr lvl="2"/>
            <a:r>
              <a:rPr lang="en-US" altLang="ja-JP"/>
              <a:t>[</a:t>
            </a:r>
            <a:r>
              <a:rPr lang="ja-JP" altLang="en-US"/>
              <a:t>構成</a:t>
            </a:r>
            <a:r>
              <a:rPr lang="en-US" altLang="ja-JP"/>
              <a:t>] – [Distribution Server] – [</a:t>
            </a:r>
            <a:r>
              <a:rPr lang="ja-JP" altLang="en-US"/>
              <a:t>読み込み間隔</a:t>
            </a:r>
            <a:r>
              <a:rPr lang="en-US" altLang="ja-JP"/>
              <a:t>]</a:t>
            </a:r>
            <a:r>
              <a:rPr lang="ja-JP" altLang="en-US"/>
              <a:t>（デフォルト：</a:t>
            </a:r>
            <a:r>
              <a:rPr lang="en-US" altLang="ja-JP"/>
              <a:t>1</a:t>
            </a:r>
            <a:r>
              <a:rPr lang="ja-JP" altLang="en-US"/>
              <a:t>分）</a:t>
            </a:r>
          </a:p>
          <a:p>
            <a:endParaRPr lang="en-US"/>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31</a:t>
            </a:fld>
            <a:endParaRPr lang="ja-JP" altLang="en-US" dirty="0"/>
          </a:p>
        </p:txBody>
      </p:sp>
      <p:sp>
        <p:nvSpPr>
          <p:cNvPr id="7" name="Google Shape;531;p30"/>
          <p:cNvSpPr/>
          <p:nvPr/>
        </p:nvSpPr>
        <p:spPr>
          <a:xfrm>
            <a:off x="395536" y="2564951"/>
            <a:ext cx="3528392" cy="2226855"/>
          </a:xfrm>
          <a:prstGeom prst="flowChartProcess">
            <a:avLst/>
          </a:prstGeom>
          <a:solidFill>
            <a:srgbClr val="F2F2F2"/>
          </a:solidFill>
          <a:ln w="19050" cap="flat" cmpd="sng">
            <a:solidFill>
              <a:srgbClr val="F2F2F2"/>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
        <p:nvSpPr>
          <p:cNvPr id="8" name="Google Shape;532;p30"/>
          <p:cNvSpPr/>
          <p:nvPr/>
        </p:nvSpPr>
        <p:spPr>
          <a:xfrm>
            <a:off x="467544" y="2631565"/>
            <a:ext cx="1725612" cy="288032"/>
          </a:xfrm>
          <a:prstGeom prst="rect">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chemeClr val="lt1"/>
                </a:solidFill>
                <a:cs typeface="Meiryo"/>
                <a:sym typeface="Meiryo"/>
              </a:rPr>
              <a:t>最大スレッドの考え方</a:t>
            </a:r>
            <a:endParaRPr sz="1000" b="0" i="0" u="none" strike="noStrike" cap="none">
              <a:solidFill>
                <a:schemeClr val="lt1"/>
              </a:solidFill>
              <a:cs typeface="Meiryo"/>
              <a:sym typeface="Meiryo"/>
            </a:endParaRPr>
          </a:p>
        </p:txBody>
      </p:sp>
      <p:sp>
        <p:nvSpPr>
          <p:cNvPr id="9" name="Google Shape;533;p30"/>
          <p:cNvSpPr/>
          <p:nvPr/>
        </p:nvSpPr>
        <p:spPr>
          <a:xfrm>
            <a:off x="395536" y="3039931"/>
            <a:ext cx="3456384" cy="1661578"/>
          </a:xfrm>
          <a:prstGeom prst="rect">
            <a:avLst/>
          </a:prstGeom>
          <a:noFill/>
          <a:ln>
            <a:noFill/>
          </a:ln>
        </p:spPr>
        <p:txBody>
          <a:bodyPr spcFirstLastPara="1" wrap="square" lIns="91425" tIns="720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tx1">
                    <a:lumMod val="75000"/>
                    <a:lumOff val="25000"/>
                  </a:schemeClr>
                </a:solidFill>
                <a:cs typeface="Meiryo"/>
                <a:sym typeface="Meiryo"/>
              </a:rPr>
              <a:t>最大スレッドは、以下の２つを合わせたスレッド数です。</a:t>
            </a:r>
            <a:br>
              <a:rPr lang="ja-JP" sz="1000" b="0" i="0" u="none" strike="noStrike" cap="none" dirty="0">
                <a:solidFill>
                  <a:schemeClr val="tx1">
                    <a:lumMod val="75000"/>
                    <a:lumOff val="25000"/>
                  </a:schemeClr>
                </a:solidFill>
                <a:cs typeface="Meiryo"/>
                <a:sym typeface="Meiryo"/>
              </a:rPr>
            </a:br>
            <a:endParaRPr sz="1000" b="0" i="0" u="none" strike="noStrike" cap="none" dirty="0">
              <a:solidFill>
                <a:schemeClr val="tx1">
                  <a:lumMod val="75000"/>
                  <a:lumOff val="25000"/>
                </a:schemeClr>
              </a:solidFill>
              <a:cs typeface="Meiryo"/>
              <a:sym typeface="Meiryo"/>
            </a:endParaRPr>
          </a:p>
          <a:p>
            <a:pPr marL="0" marR="0" lvl="0" indent="0" algn="l" rtl="0">
              <a:lnSpc>
                <a:spcPct val="100000"/>
              </a:lnSpc>
              <a:spcBef>
                <a:spcPts val="300"/>
              </a:spcBef>
              <a:spcAft>
                <a:spcPts val="0"/>
              </a:spcAft>
              <a:buClr>
                <a:srgbClr val="000000"/>
              </a:buClr>
              <a:buSzPts val="1000"/>
              <a:buFont typeface="Arial"/>
              <a:buNone/>
            </a:pPr>
            <a:r>
              <a:rPr lang="ja-JP" sz="1000" b="0" i="0" u="none" strike="noStrike" cap="none" dirty="0">
                <a:solidFill>
                  <a:schemeClr val="tx1">
                    <a:lumMod val="75000"/>
                    <a:lumOff val="25000"/>
                  </a:schemeClr>
                </a:solidFill>
                <a:cs typeface="Meiryo"/>
                <a:sym typeface="Meiryo"/>
              </a:rPr>
              <a:t>・Reporting Serverに接続するスケジュールジョブで　</a:t>
            </a:r>
            <a:br>
              <a:rPr lang="ja-JP" sz="1000" b="0" i="0" u="none" strike="noStrike" cap="none" dirty="0">
                <a:solidFill>
                  <a:schemeClr val="tx1">
                    <a:lumMod val="75000"/>
                    <a:lumOff val="25000"/>
                  </a:schemeClr>
                </a:solidFill>
                <a:cs typeface="Meiryo"/>
                <a:sym typeface="Meiryo"/>
              </a:rPr>
            </a:br>
            <a:r>
              <a:rPr lang="ja-JP" sz="1000" b="0" i="0" u="none" strike="noStrike" cap="none" dirty="0">
                <a:solidFill>
                  <a:schemeClr val="tx1">
                    <a:lumMod val="75000"/>
                    <a:lumOff val="25000"/>
                  </a:schemeClr>
                </a:solidFill>
                <a:cs typeface="Meiryo"/>
                <a:sym typeface="Meiryo"/>
              </a:rPr>
              <a:t>　利用されるスレッド</a:t>
            </a:r>
            <a:br>
              <a:rPr lang="ja-JP" sz="1000" b="0" i="0" u="none" strike="noStrike" cap="none" dirty="0">
                <a:solidFill>
                  <a:schemeClr val="tx1">
                    <a:lumMod val="75000"/>
                    <a:lumOff val="25000"/>
                  </a:schemeClr>
                </a:solidFill>
                <a:cs typeface="Meiryo"/>
                <a:sym typeface="Meiryo"/>
              </a:rPr>
            </a:br>
            <a:r>
              <a:rPr lang="ja-JP" sz="1000" b="0" i="0" u="none" strike="noStrike" cap="none" dirty="0">
                <a:solidFill>
                  <a:schemeClr val="tx1">
                    <a:lumMod val="75000"/>
                    <a:lumOff val="25000"/>
                  </a:schemeClr>
                </a:solidFill>
                <a:cs typeface="Meiryo"/>
                <a:sym typeface="Meiryo"/>
              </a:rPr>
              <a:t>　→ 　ディスパッチャ（EDASERVE）</a:t>
            </a:r>
            <a:endParaRPr sz="1400" b="0" i="0" u="none" strike="noStrike" cap="none" dirty="0">
              <a:solidFill>
                <a:schemeClr val="tx1">
                  <a:lumMod val="75000"/>
                  <a:lumOff val="25000"/>
                </a:schemeClr>
              </a:solidFil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sz="1000" b="0" i="0" u="none" strike="noStrike" cap="none" dirty="0">
              <a:solidFill>
                <a:schemeClr val="tx1">
                  <a:lumMod val="75000"/>
                  <a:lumOff val="25000"/>
                </a:schemeClr>
              </a:solidFill>
              <a:cs typeface="Meiryo"/>
              <a:sym typeface="Meiryo"/>
            </a:endParaRPr>
          </a:p>
          <a:p>
            <a:pPr marL="0" marR="0" lvl="0" indent="0" algn="l" rtl="0">
              <a:lnSpc>
                <a:spcPct val="100000"/>
              </a:lnSpc>
              <a:spcBef>
                <a:spcPts val="300"/>
              </a:spcBef>
              <a:spcAft>
                <a:spcPts val="0"/>
              </a:spcAft>
              <a:buClr>
                <a:srgbClr val="000000"/>
              </a:buClr>
              <a:buSzPts val="1000"/>
              <a:buFont typeface="Arial"/>
              <a:buNone/>
            </a:pPr>
            <a:r>
              <a:rPr lang="ja-JP" sz="1000" b="0" i="0" u="none" strike="noStrike" cap="none" dirty="0">
                <a:solidFill>
                  <a:schemeClr val="tx1">
                    <a:lumMod val="75000"/>
                    <a:lumOff val="25000"/>
                  </a:schemeClr>
                </a:solidFill>
                <a:cs typeface="Meiryo"/>
                <a:sym typeface="Meiryo"/>
              </a:rPr>
              <a:t>・Reporting Serverに接続しないスケジュールジョブで　</a:t>
            </a:r>
            <a:br>
              <a:rPr lang="ja-JP" sz="1000" b="0" i="0" u="none" strike="noStrike" cap="none" dirty="0">
                <a:solidFill>
                  <a:schemeClr val="tx1">
                    <a:lumMod val="75000"/>
                    <a:lumOff val="25000"/>
                  </a:schemeClr>
                </a:solidFill>
                <a:cs typeface="Meiryo"/>
                <a:sym typeface="Meiryo"/>
              </a:rPr>
            </a:br>
            <a:r>
              <a:rPr lang="ja-JP" sz="1000" b="0" i="0" u="none" strike="noStrike" cap="none" dirty="0">
                <a:solidFill>
                  <a:schemeClr val="tx1">
                    <a:lumMod val="75000"/>
                    <a:lumOff val="25000"/>
                  </a:schemeClr>
                </a:solidFill>
                <a:cs typeface="Meiryo"/>
                <a:sym typeface="Meiryo"/>
              </a:rPr>
              <a:t>　利用されるスレッド</a:t>
            </a:r>
            <a:br>
              <a:rPr lang="ja-JP" sz="1000" b="0" i="0" u="none" strike="noStrike" cap="none" dirty="0">
                <a:solidFill>
                  <a:schemeClr val="tx1">
                    <a:lumMod val="75000"/>
                    <a:lumOff val="25000"/>
                  </a:schemeClr>
                </a:solidFill>
                <a:cs typeface="Meiryo"/>
                <a:sym typeface="Meiryo"/>
              </a:rPr>
            </a:br>
            <a:r>
              <a:rPr lang="ja-JP" sz="1000" b="0" i="0" u="none" strike="noStrike" cap="none" dirty="0">
                <a:solidFill>
                  <a:schemeClr val="tx1">
                    <a:lumMod val="75000"/>
                    <a:lumOff val="25000"/>
                  </a:schemeClr>
                </a:solidFill>
                <a:cs typeface="Meiryo"/>
                <a:sym typeface="Meiryo"/>
              </a:rPr>
              <a:t>　→　ディスパッチャ（その他のタスク）</a:t>
            </a:r>
            <a:endParaRPr sz="1000" b="0" i="0" u="none" strike="noStrike" cap="none" dirty="0">
              <a:solidFill>
                <a:schemeClr val="tx1">
                  <a:lumMod val="75000"/>
                  <a:lumOff val="25000"/>
                </a:schemeClr>
              </a:solidFill>
              <a:cs typeface="Meiryo"/>
              <a:sym typeface="Meiryo"/>
            </a:endParaRPr>
          </a:p>
          <a:p>
            <a:pPr marL="0" marR="0" lvl="0" indent="0" algn="l" rtl="0">
              <a:lnSpc>
                <a:spcPct val="100000"/>
              </a:lnSpc>
              <a:spcBef>
                <a:spcPts val="300"/>
              </a:spcBef>
              <a:spcAft>
                <a:spcPts val="0"/>
              </a:spcAft>
              <a:buClr>
                <a:srgbClr val="000000"/>
              </a:buClr>
              <a:buSzPts val="1000"/>
              <a:buFont typeface="Arial"/>
              <a:buNone/>
            </a:pPr>
            <a:endParaRPr sz="1000" b="0" i="0" u="none" strike="noStrike" cap="none" dirty="0">
              <a:solidFill>
                <a:schemeClr val="dk1"/>
              </a:solidFill>
              <a:cs typeface="Meiryo"/>
              <a:sym typeface="Meiryo"/>
            </a:endParaRPr>
          </a:p>
          <a:p>
            <a:pPr marL="0" marR="0" lvl="0" indent="0" algn="l" rtl="0">
              <a:lnSpc>
                <a:spcPct val="100000"/>
              </a:lnSpc>
              <a:spcBef>
                <a:spcPts val="300"/>
              </a:spcBef>
              <a:spcAft>
                <a:spcPts val="0"/>
              </a:spcAft>
              <a:buClr>
                <a:srgbClr val="000000"/>
              </a:buClr>
              <a:buSzPts val="1000"/>
              <a:buFont typeface="Arial"/>
              <a:buNone/>
            </a:pPr>
            <a:endParaRPr sz="1000" b="0" i="0" u="none" strike="noStrike" cap="none" dirty="0">
              <a:solidFill>
                <a:schemeClr val="dk1"/>
              </a:solidFill>
              <a:cs typeface="Meiryo"/>
              <a:sym typeface="Meiryo"/>
            </a:endParaRPr>
          </a:p>
        </p:txBody>
      </p:sp>
      <p:pic>
        <p:nvPicPr>
          <p:cNvPr id="10" name="Google Shape;534;p30"/>
          <p:cNvPicPr preferRelativeResize="0"/>
          <p:nvPr/>
        </p:nvPicPr>
        <p:blipFill rotWithShape="1">
          <a:blip r:embed="rId2">
            <a:alphaModFix/>
          </a:blip>
          <a:srcRect r="15287"/>
          <a:stretch/>
        </p:blipFill>
        <p:spPr>
          <a:xfrm>
            <a:off x="4067944" y="2571750"/>
            <a:ext cx="4223384" cy="2099174"/>
          </a:xfrm>
          <a:prstGeom prst="rect">
            <a:avLst/>
          </a:prstGeom>
          <a:noFill/>
          <a:ln w="9525" cap="flat" cmpd="sng">
            <a:solidFill>
              <a:schemeClr val="bg1">
                <a:lumMod val="85000"/>
              </a:schemeClr>
            </a:solidFill>
            <a:prstDash val="solid"/>
            <a:miter lim="800000"/>
            <a:headEnd type="none" w="sm" len="sm"/>
            <a:tailEnd type="none" w="sm" len="sm"/>
          </a:ln>
          <a:effectLst>
            <a:outerShdw blurRad="50800" dist="38100" dir="2700000" algn="tl" rotWithShape="0">
              <a:prstClr val="black">
                <a:alpha val="40000"/>
              </a:prstClr>
            </a:outerShdw>
          </a:effectLst>
        </p:spPr>
      </p:pic>
      <p:pic>
        <p:nvPicPr>
          <p:cNvPr id="11" name="Google Shape;535;p30"/>
          <p:cNvPicPr preferRelativeResize="0"/>
          <p:nvPr/>
        </p:nvPicPr>
        <p:blipFill rotWithShape="1">
          <a:blip r:embed="rId3">
            <a:alphaModFix/>
          </a:blip>
          <a:srcRect/>
          <a:stretch/>
        </p:blipFill>
        <p:spPr>
          <a:xfrm>
            <a:off x="6143217" y="3315727"/>
            <a:ext cx="2859381" cy="1451686"/>
          </a:xfrm>
          <a:prstGeom prst="rect">
            <a:avLst/>
          </a:prstGeom>
          <a:noFill/>
          <a:ln w="9525" cap="flat" cmpd="sng">
            <a:solidFill>
              <a:schemeClr val="accent1"/>
            </a:solidFill>
            <a:prstDash val="solid"/>
            <a:miter lim="800000"/>
            <a:headEnd type="none" w="sm" len="sm"/>
            <a:tailEnd type="none" w="sm" len="sm"/>
          </a:ln>
          <a:effectLst>
            <a:outerShdw blurRad="50800" dist="38100" dir="2700000" algn="tl" rotWithShape="0">
              <a:prstClr val="black">
                <a:alpha val="40000"/>
              </a:prstClr>
            </a:outerShdw>
          </a:effectLst>
        </p:spPr>
      </p:pic>
      <p:sp>
        <p:nvSpPr>
          <p:cNvPr id="12" name="Google Shape;536;p30"/>
          <p:cNvSpPr/>
          <p:nvPr/>
        </p:nvSpPr>
        <p:spPr>
          <a:xfrm>
            <a:off x="4121663" y="4253818"/>
            <a:ext cx="1890497" cy="219476"/>
          </a:xfrm>
          <a:prstGeom prst="flowChartProcess">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
        <p:nvSpPr>
          <p:cNvPr id="13" name="Google Shape;537;p30"/>
          <p:cNvSpPr/>
          <p:nvPr/>
        </p:nvSpPr>
        <p:spPr>
          <a:xfrm>
            <a:off x="6180671" y="3554462"/>
            <a:ext cx="2783817" cy="241424"/>
          </a:xfrm>
          <a:prstGeom prst="flowChartProcess">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
        <p:nvSpPr>
          <p:cNvPr id="14" name="Google Shape;538;p30"/>
          <p:cNvSpPr/>
          <p:nvPr/>
        </p:nvSpPr>
        <p:spPr>
          <a:xfrm>
            <a:off x="6180670" y="4166658"/>
            <a:ext cx="2783817" cy="241424"/>
          </a:xfrm>
          <a:prstGeom prst="flowChartProcess">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cxnSp>
        <p:nvCxnSpPr>
          <p:cNvPr id="15" name="Google Shape;539;p30"/>
          <p:cNvCxnSpPr>
            <a:stCxn id="12" idx="3"/>
            <a:endCxn id="13" idx="1"/>
          </p:cNvCxnSpPr>
          <p:nvPr/>
        </p:nvCxnSpPr>
        <p:spPr>
          <a:xfrm rot="10800000" flipH="1">
            <a:off x="6012160" y="3675056"/>
            <a:ext cx="168600" cy="688500"/>
          </a:xfrm>
          <a:prstGeom prst="straightConnector1">
            <a:avLst/>
          </a:prstGeom>
          <a:noFill/>
          <a:ln w="19050" cap="flat" cmpd="sng">
            <a:solidFill>
              <a:srgbClr val="FF0000"/>
            </a:solidFill>
            <a:prstDash val="solid"/>
            <a:round/>
            <a:headEnd type="none" w="sm" len="sm"/>
            <a:tailEnd type="none" w="sm" len="sm"/>
          </a:ln>
        </p:spPr>
      </p:cxnSp>
      <p:cxnSp>
        <p:nvCxnSpPr>
          <p:cNvPr id="16" name="Google Shape;540;p30"/>
          <p:cNvCxnSpPr>
            <a:stCxn id="12" idx="3"/>
            <a:endCxn id="14" idx="1"/>
          </p:cNvCxnSpPr>
          <p:nvPr/>
        </p:nvCxnSpPr>
        <p:spPr>
          <a:xfrm rot="10800000" flipH="1">
            <a:off x="6012160" y="4287356"/>
            <a:ext cx="168600" cy="76200"/>
          </a:xfrm>
          <a:prstGeom prst="straightConnector1">
            <a:avLst/>
          </a:prstGeom>
          <a:noFill/>
          <a:ln w="19050" cap="flat" cmpd="sng">
            <a:solidFill>
              <a:srgbClr val="FF0000"/>
            </a:solidFill>
            <a:prstDash val="solid"/>
            <a:round/>
            <a:headEnd type="none" w="sm" len="sm"/>
            <a:tailEnd type="none" w="sm" len="sm"/>
          </a:ln>
        </p:spPr>
      </p:cxnSp>
      <p:cxnSp>
        <p:nvCxnSpPr>
          <p:cNvPr id="17" name="Google Shape;541;p30"/>
          <p:cNvCxnSpPr/>
          <p:nvPr/>
        </p:nvCxnSpPr>
        <p:spPr>
          <a:xfrm rot="16200000" flipH="1">
            <a:off x="7053215" y="2012600"/>
            <a:ext cx="1703786" cy="1337624"/>
          </a:xfrm>
          <a:prstGeom prst="bentConnector3">
            <a:avLst>
              <a:gd name="adj1" fmla="val 952"/>
            </a:avLst>
          </a:prstGeom>
          <a:noFill/>
          <a:ln w="19050" cap="flat" cmpd="sng">
            <a:solidFill>
              <a:schemeClr val="accent5"/>
            </a:solidFill>
            <a:prstDash val="dash"/>
            <a:round/>
            <a:headEnd type="none" w="sm" len="sm"/>
            <a:tailEnd type="stealth" w="med" len="med"/>
          </a:ln>
        </p:spPr>
      </p:cxnSp>
      <p:cxnSp>
        <p:nvCxnSpPr>
          <p:cNvPr id="18" name="Google Shape;542;p30"/>
          <p:cNvCxnSpPr/>
          <p:nvPr/>
        </p:nvCxnSpPr>
        <p:spPr>
          <a:xfrm rot="16200000" flipH="1">
            <a:off x="6928562" y="2236250"/>
            <a:ext cx="2055628" cy="1728192"/>
          </a:xfrm>
          <a:prstGeom prst="bentConnector3">
            <a:avLst>
              <a:gd name="adj1" fmla="val 1045"/>
            </a:avLst>
          </a:prstGeom>
          <a:noFill/>
          <a:ln w="19050" cap="flat" cmpd="sng">
            <a:solidFill>
              <a:schemeClr val="accent5"/>
            </a:solidFill>
            <a:prstDash val="dash"/>
            <a:round/>
            <a:headEnd type="none" w="sm" len="sm"/>
            <a:tailEnd type="stealth" w="med" len="med"/>
          </a:ln>
        </p:spPr>
      </p:cxnSp>
      <p:sp>
        <p:nvSpPr>
          <p:cNvPr id="19" name="Google Shape;543;p30"/>
          <p:cNvSpPr/>
          <p:nvPr/>
        </p:nvSpPr>
        <p:spPr>
          <a:xfrm>
            <a:off x="6172896" y="3835289"/>
            <a:ext cx="2719583" cy="288032"/>
          </a:xfrm>
          <a:prstGeom prst="rect">
            <a:avLst/>
          </a:prstGeom>
          <a:noFill/>
          <a:ln>
            <a:noFill/>
          </a:ln>
        </p:spPr>
        <p:txBody>
          <a:bodyPr spcFirstLastPara="1" wrap="square" lIns="91425" tIns="720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ja-JP" sz="600" b="0" i="0" u="none" strike="noStrike" cap="none">
                <a:solidFill>
                  <a:srgbClr val="FF0000"/>
                </a:solidFill>
                <a:cs typeface="Meiryo"/>
                <a:sym typeface="Meiryo"/>
              </a:rPr>
              <a:t>↑ディスパッチャ（EDASERVE）のスレッド数を増やしたい場合に変更</a:t>
            </a:r>
            <a:endParaRPr sz="600" b="0" i="0" u="none" strike="noStrike" cap="none">
              <a:solidFill>
                <a:srgbClr val="FF0000"/>
              </a:solidFill>
              <a:cs typeface="Meiryo"/>
              <a:sym typeface="Meiryo"/>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FF0000"/>
              </a:solidFill>
              <a:cs typeface="Meiryo"/>
              <a:sym typeface="Meiryo"/>
            </a:endParaRPr>
          </a:p>
          <a:p>
            <a:pPr marL="0" marR="0" lvl="0" indent="0" algn="l" rtl="0">
              <a:lnSpc>
                <a:spcPct val="100000"/>
              </a:lnSpc>
              <a:spcBef>
                <a:spcPts val="0"/>
              </a:spcBef>
              <a:spcAft>
                <a:spcPts val="0"/>
              </a:spcAft>
              <a:buClr>
                <a:srgbClr val="000000"/>
              </a:buClr>
              <a:buSzPts val="600"/>
              <a:buFont typeface="Arial"/>
              <a:buNone/>
            </a:pPr>
            <a:r>
              <a:rPr lang="ja-JP" sz="600" b="0" i="0" u="none" strike="noStrike" cap="none">
                <a:solidFill>
                  <a:srgbClr val="FF0000"/>
                </a:solidFill>
                <a:cs typeface="Meiryo"/>
                <a:sym typeface="Meiryo"/>
              </a:rPr>
              <a:t>↓ディスパッチャのスレッド数を増やしたい場合に変更</a:t>
            </a:r>
            <a:endParaRPr sz="600" b="0" i="0" u="none" strike="noStrike" cap="none">
              <a:solidFill>
                <a:srgbClr val="FF0000"/>
              </a:solidFill>
              <a:cs typeface="Meiryo"/>
              <a:sym typeface="Meiryo"/>
            </a:endParaRPr>
          </a:p>
        </p:txBody>
      </p:sp>
    </p:spTree>
    <p:extLst>
      <p:ext uri="{BB962C8B-B14F-4D97-AF65-F5344CB8AC3E}">
        <p14:creationId xmlns:p14="http://schemas.microsoft.com/office/powerpoint/2010/main" val="1626472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スケジュールジョブの実行制御</a:t>
            </a:r>
            <a:endParaRPr lang="en-US"/>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a:t>障害発生時、実行中のスケジュールジョブをリカバリしたい場合</a:t>
            </a:r>
          </a:p>
          <a:p>
            <a:pPr lvl="1"/>
            <a:r>
              <a:rPr lang="ja-JP" altLang="en-US"/>
              <a:t>キューに送信されたスケジュールジョブのうち、スケジュールの処理が完了しなかった場合に、回復処理を行うよう設定します。</a:t>
            </a:r>
          </a:p>
          <a:p>
            <a:pPr lvl="2"/>
            <a:r>
              <a:rPr lang="en-US" altLang="ja-JP"/>
              <a:t>[Distribution Server] – [</a:t>
            </a:r>
            <a:r>
              <a:rPr lang="ja-JP" altLang="en-US"/>
              <a:t>リカバリ</a:t>
            </a:r>
            <a:r>
              <a:rPr lang="en-US" altLang="ja-JP"/>
              <a:t>]</a:t>
            </a:r>
            <a:r>
              <a:rPr lang="ja-JP" altLang="en-US"/>
              <a:t>（デフォルト：オフ）</a:t>
            </a:r>
          </a:p>
          <a:p>
            <a:endParaRPr lang="en-US"/>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32</a:t>
            </a:fld>
            <a:endParaRPr lang="ja-JP" altLang="en-US" dirty="0"/>
          </a:p>
        </p:txBody>
      </p:sp>
      <p:pic>
        <p:nvPicPr>
          <p:cNvPr id="6" name="Google Shape;548;p31"/>
          <p:cNvPicPr preferRelativeResize="0"/>
          <p:nvPr/>
        </p:nvPicPr>
        <p:blipFill rotWithShape="1">
          <a:blip r:embed="rId2">
            <a:alphaModFix/>
          </a:blip>
          <a:srcRect b="8109"/>
          <a:stretch/>
        </p:blipFill>
        <p:spPr>
          <a:xfrm>
            <a:off x="3491881" y="2368519"/>
            <a:ext cx="5555538" cy="2411095"/>
          </a:xfrm>
          <a:prstGeom prst="rect">
            <a:avLst/>
          </a:prstGeom>
          <a:noFill/>
          <a:ln>
            <a:noFill/>
          </a:ln>
        </p:spPr>
      </p:pic>
      <p:sp>
        <p:nvSpPr>
          <p:cNvPr id="7" name="Google Shape;551;p31"/>
          <p:cNvSpPr/>
          <p:nvPr/>
        </p:nvSpPr>
        <p:spPr>
          <a:xfrm>
            <a:off x="360000" y="2368519"/>
            <a:ext cx="2987864" cy="2412000"/>
          </a:xfrm>
          <a:prstGeom prst="flowChartProcess">
            <a:avLst/>
          </a:prstGeom>
          <a:solidFill>
            <a:srgbClr val="F2F2F2"/>
          </a:solidFill>
          <a:ln w="19050" cap="flat" cmpd="sng">
            <a:solidFill>
              <a:srgbClr val="F2F2F2"/>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
        <p:nvSpPr>
          <p:cNvPr id="8" name="Google Shape;552;p31"/>
          <p:cNvSpPr/>
          <p:nvPr/>
        </p:nvSpPr>
        <p:spPr>
          <a:xfrm>
            <a:off x="437864" y="2427734"/>
            <a:ext cx="1725612" cy="332768"/>
          </a:xfrm>
          <a:prstGeom prst="rect">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chemeClr val="lt1"/>
                </a:solidFill>
                <a:cs typeface="Meiryo"/>
                <a:sym typeface="Meiryo"/>
              </a:rPr>
              <a:t>オンの場合</a:t>
            </a:r>
            <a:endParaRPr sz="1000" b="0" i="0" u="none" strike="noStrike" cap="none">
              <a:solidFill>
                <a:schemeClr val="lt1"/>
              </a:solidFill>
              <a:cs typeface="Meiryo"/>
              <a:sym typeface="Meiryo"/>
            </a:endParaRPr>
          </a:p>
        </p:txBody>
      </p:sp>
      <p:sp>
        <p:nvSpPr>
          <p:cNvPr id="9" name="Google Shape;553;p31"/>
          <p:cNvSpPr/>
          <p:nvPr/>
        </p:nvSpPr>
        <p:spPr>
          <a:xfrm>
            <a:off x="395536" y="2931790"/>
            <a:ext cx="2952328" cy="1813952"/>
          </a:xfrm>
          <a:prstGeom prst="rect">
            <a:avLst/>
          </a:prstGeom>
          <a:noFill/>
          <a:ln>
            <a:noFill/>
          </a:ln>
        </p:spPr>
        <p:txBody>
          <a:bodyPr spcFirstLastPara="1" wrap="square" lIns="91425" tIns="720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tx1">
                    <a:lumMod val="75000"/>
                    <a:lumOff val="25000"/>
                  </a:schemeClr>
                </a:solidFill>
                <a:cs typeface="Meiryo"/>
                <a:sym typeface="Meiryo"/>
              </a:rPr>
              <a:t>一旦キューに送信されたスケジュールジョブは、処理が完了するまでリカバリの対象になります。</a:t>
            </a:r>
            <a:br>
              <a:rPr lang="ja-JP" sz="1000" b="0" i="0" u="none" strike="noStrike" cap="none" dirty="0">
                <a:solidFill>
                  <a:schemeClr val="tx1">
                    <a:lumMod val="75000"/>
                    <a:lumOff val="25000"/>
                  </a:schemeClr>
                </a:solidFill>
                <a:cs typeface="Meiryo"/>
                <a:sym typeface="Meiryo"/>
              </a:rPr>
            </a:br>
            <a:r>
              <a:rPr lang="ja-JP" sz="1000" b="0" i="0" u="none" strike="noStrike" cap="none" dirty="0">
                <a:solidFill>
                  <a:schemeClr val="tx1">
                    <a:lumMod val="75000"/>
                    <a:lumOff val="25000"/>
                  </a:schemeClr>
                </a:solidFill>
                <a:cs typeface="Meiryo"/>
                <a:sym typeface="Meiryo"/>
              </a:rPr>
              <a:t/>
            </a:r>
            <a:br>
              <a:rPr lang="ja-JP" sz="1000" b="0" i="0" u="none" strike="noStrike" cap="none" dirty="0">
                <a:solidFill>
                  <a:schemeClr val="tx1">
                    <a:lumMod val="75000"/>
                    <a:lumOff val="25000"/>
                  </a:schemeClr>
                </a:solidFill>
                <a:cs typeface="Meiryo"/>
                <a:sym typeface="Meiryo"/>
              </a:rPr>
            </a:br>
            <a:r>
              <a:rPr lang="ja-JP" sz="1000" b="0" i="0" u="none" strike="noStrike" cap="none" dirty="0">
                <a:solidFill>
                  <a:schemeClr val="tx1">
                    <a:lumMod val="75000"/>
                    <a:lumOff val="25000"/>
                  </a:schemeClr>
                </a:solidFill>
                <a:cs typeface="Meiryo"/>
                <a:sym typeface="Meiryo"/>
              </a:rPr>
              <a:t>リカバリ対象のスケジュールジョブは、ReportCasterが利用可能な状態になったタイミングで一度だけ実行されます。</a:t>
            </a:r>
            <a:endParaRPr sz="1000" b="0" i="0" u="none" strike="noStrike" cap="none" dirty="0">
              <a:solidFill>
                <a:schemeClr val="tx1">
                  <a:lumMod val="75000"/>
                  <a:lumOff val="25000"/>
                </a:schemeClr>
              </a:solidFill>
              <a:cs typeface="Meiryo"/>
              <a:sym typeface="Meiryo"/>
            </a:endParaRPr>
          </a:p>
        </p:txBody>
      </p:sp>
      <p:sp>
        <p:nvSpPr>
          <p:cNvPr id="10" name="Google Shape;554;p31"/>
          <p:cNvSpPr/>
          <p:nvPr/>
        </p:nvSpPr>
        <p:spPr>
          <a:xfrm>
            <a:off x="4644008" y="4490110"/>
            <a:ext cx="1285595" cy="215444"/>
          </a:xfrm>
          <a:prstGeom prst="rect">
            <a:avLst/>
          </a:prstGeom>
          <a:noFill/>
          <a:ln>
            <a:noFill/>
          </a:ln>
        </p:spPr>
        <p:txBody>
          <a:bodyPr spcFirstLastPara="1" wrap="square" lIns="36000" tIns="45700" rIns="36000"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ja-JP" sz="800" b="0" i="0" u="none" strike="noStrike" cap="none">
                <a:solidFill>
                  <a:srgbClr val="FF0000"/>
                </a:solidFill>
                <a:cs typeface="Meiryo"/>
                <a:sym typeface="Meiryo"/>
              </a:rPr>
              <a:t>＜＜リカバリ対象＞＞</a:t>
            </a:r>
            <a:endParaRPr sz="800" b="0" i="0" u="none" strike="noStrike" cap="none">
              <a:solidFill>
                <a:srgbClr val="FF0000"/>
              </a:solidFill>
              <a:cs typeface="Meiryo"/>
              <a:sym typeface="Meiryo"/>
            </a:endParaRPr>
          </a:p>
        </p:txBody>
      </p:sp>
      <p:sp>
        <p:nvSpPr>
          <p:cNvPr id="11" name="Google Shape;555;p31"/>
          <p:cNvSpPr/>
          <p:nvPr/>
        </p:nvSpPr>
        <p:spPr>
          <a:xfrm>
            <a:off x="4584193" y="3003798"/>
            <a:ext cx="3118948" cy="1671424"/>
          </a:xfrm>
          <a:prstGeom prst="rect">
            <a:avLst/>
          </a:prstGeom>
          <a:noFill/>
          <a:ln w="19050" cap="flat" cmpd="sng">
            <a:solidFill>
              <a:srgbClr val="FF0000"/>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Tree>
    <p:extLst>
      <p:ext uri="{BB962C8B-B14F-4D97-AF65-F5344CB8AC3E}">
        <p14:creationId xmlns:p14="http://schemas.microsoft.com/office/powerpoint/2010/main" val="2191924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スケジュールジョブの実行制御</a:t>
            </a:r>
            <a:endParaRPr lang="en-US"/>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pPr lvl="0"/>
            <a:r>
              <a:rPr lang="ja-JP" altLang="en-US"/>
              <a:t>サービス停止期間中のスケジュールジョブを再実行したい場合</a:t>
            </a:r>
          </a:p>
          <a:p>
            <a:pPr lvl="1"/>
            <a:r>
              <a:rPr lang="ja-JP" altLang="en-US"/>
              <a:t>スキャンバックの種類と間隔を設定します。</a:t>
            </a:r>
          </a:p>
          <a:p>
            <a:pPr lvl="2"/>
            <a:r>
              <a:rPr lang="en-US" altLang="ja-JP"/>
              <a:t>[Distribution Server] – [</a:t>
            </a:r>
            <a:r>
              <a:rPr lang="ja-JP" altLang="en-US"/>
              <a:t>スキャンバックタイプ</a:t>
            </a:r>
            <a:r>
              <a:rPr lang="en-US" altLang="ja-JP"/>
              <a:t>]</a:t>
            </a:r>
            <a:r>
              <a:rPr lang="ja-JP" altLang="en-US"/>
              <a:t>（デフォルト：オン）</a:t>
            </a:r>
          </a:p>
          <a:p>
            <a:pPr lvl="2"/>
            <a:r>
              <a:rPr lang="en-US" altLang="ja-JP"/>
              <a:t>[Distribution Server] – [</a:t>
            </a:r>
            <a:r>
              <a:rPr lang="ja-JP" altLang="en-US"/>
              <a:t>スキャンバック間隔</a:t>
            </a:r>
            <a:r>
              <a:rPr lang="en-US" altLang="ja-JP"/>
              <a:t>]</a:t>
            </a:r>
            <a:r>
              <a:rPr lang="ja-JP" altLang="en-US"/>
              <a:t>（デフォルト：</a:t>
            </a:r>
            <a:r>
              <a:rPr lang="en-US" altLang="ja-JP"/>
              <a:t>15</a:t>
            </a:r>
            <a:r>
              <a:rPr lang="ja-JP" altLang="en-US"/>
              <a:t>日）</a:t>
            </a:r>
          </a:p>
          <a:p>
            <a:endParaRPr lang="en-US"/>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33</a:t>
            </a:fld>
            <a:endParaRPr lang="ja-JP" altLang="en-US" dirty="0"/>
          </a:p>
        </p:txBody>
      </p:sp>
      <p:sp>
        <p:nvSpPr>
          <p:cNvPr id="6" name="Google Shape;562;p32"/>
          <p:cNvSpPr/>
          <p:nvPr/>
        </p:nvSpPr>
        <p:spPr>
          <a:xfrm>
            <a:off x="360000" y="2052000"/>
            <a:ext cx="8208912" cy="2736304"/>
          </a:xfrm>
          <a:prstGeom prst="flowChartProcess">
            <a:avLst/>
          </a:prstGeom>
          <a:solidFill>
            <a:srgbClr val="F2F2F2"/>
          </a:solidFill>
          <a:ln w="19050" cap="flat" cmpd="sng">
            <a:solidFill>
              <a:srgbClr val="F2F2F2"/>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
        <p:nvSpPr>
          <p:cNvPr id="7" name="Google Shape;563;p32"/>
          <p:cNvSpPr/>
          <p:nvPr/>
        </p:nvSpPr>
        <p:spPr>
          <a:xfrm>
            <a:off x="467544" y="2122558"/>
            <a:ext cx="1725612" cy="288032"/>
          </a:xfrm>
          <a:prstGeom prst="rect">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chemeClr val="lt1"/>
                </a:solidFill>
                <a:cs typeface="Meiryo"/>
                <a:sym typeface="Meiryo"/>
              </a:rPr>
              <a:t>オンの場合</a:t>
            </a:r>
            <a:endParaRPr sz="1000" b="0" i="0" u="none" strike="noStrike" cap="none">
              <a:solidFill>
                <a:schemeClr val="lt1"/>
              </a:solidFill>
              <a:cs typeface="Meiryo"/>
              <a:sym typeface="Meiryo"/>
            </a:endParaRPr>
          </a:p>
        </p:txBody>
      </p:sp>
      <p:sp>
        <p:nvSpPr>
          <p:cNvPr id="8" name="Google Shape;564;p32"/>
          <p:cNvSpPr/>
          <p:nvPr/>
        </p:nvSpPr>
        <p:spPr>
          <a:xfrm>
            <a:off x="2315750" y="2067694"/>
            <a:ext cx="6288698" cy="455730"/>
          </a:xfrm>
          <a:prstGeom prst="rect">
            <a:avLst/>
          </a:prstGeom>
          <a:noFill/>
          <a:ln>
            <a:noFill/>
          </a:ln>
        </p:spPr>
        <p:txBody>
          <a:bodyPr spcFirstLastPara="1" wrap="square" lIns="91425" tIns="720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tx1">
                    <a:lumMod val="75000"/>
                    <a:lumOff val="25000"/>
                  </a:schemeClr>
                </a:solidFill>
                <a:cs typeface="Meiryo"/>
                <a:sym typeface="Meiryo"/>
              </a:rPr>
              <a:t>復旧した時点から設定した日数分（24時間間隔）遡って再実行したい場合に「オン」にします。</a:t>
            </a:r>
            <a:endParaRPr sz="1000" b="0" i="0" u="none" strike="noStrike" cap="none" dirty="0">
              <a:solidFill>
                <a:schemeClr val="tx1">
                  <a:lumMod val="75000"/>
                  <a:lumOff val="25000"/>
                </a:schemeClr>
              </a:solidFill>
              <a:cs typeface="Meiryo"/>
              <a:sym typeface="Meiryo"/>
            </a:endParaRPr>
          </a:p>
          <a:p>
            <a:pPr marL="0" marR="0" lvl="0" indent="0" algn="l" rtl="0">
              <a:lnSpc>
                <a:spcPct val="100000"/>
              </a:lnSpc>
              <a:spcBef>
                <a:spcPts val="300"/>
              </a:spcBef>
              <a:spcAft>
                <a:spcPts val="0"/>
              </a:spcAft>
              <a:buClr>
                <a:srgbClr val="000000"/>
              </a:buClr>
              <a:buSzPts val="800"/>
              <a:buFont typeface="Arial"/>
              <a:buNone/>
            </a:pPr>
            <a:r>
              <a:rPr lang="ja-JP" sz="800" b="0" i="0" u="none" strike="noStrike" cap="none" dirty="0">
                <a:solidFill>
                  <a:schemeClr val="tx1">
                    <a:lumMod val="75000"/>
                    <a:lumOff val="25000"/>
                  </a:schemeClr>
                </a:solidFill>
                <a:cs typeface="Meiryo"/>
                <a:sym typeface="Meiryo"/>
              </a:rPr>
              <a:t>（例）サービス停止期間3日、スキャンバック間隔が2日の場合</a:t>
            </a:r>
            <a:endParaRPr sz="800" b="0" i="0" u="none" strike="noStrike" cap="none" dirty="0">
              <a:solidFill>
                <a:schemeClr val="tx1">
                  <a:lumMod val="75000"/>
                  <a:lumOff val="25000"/>
                </a:schemeClr>
              </a:solidFill>
              <a:cs typeface="Meiryo"/>
              <a:sym typeface="Meiryo"/>
            </a:endParaRPr>
          </a:p>
        </p:txBody>
      </p:sp>
      <p:grpSp>
        <p:nvGrpSpPr>
          <p:cNvPr id="9" name="Google Shape;565;p32"/>
          <p:cNvGrpSpPr/>
          <p:nvPr/>
        </p:nvGrpSpPr>
        <p:grpSpPr>
          <a:xfrm>
            <a:off x="755576" y="2542414"/>
            <a:ext cx="7272808" cy="606544"/>
            <a:chOff x="755576" y="2703574"/>
            <a:chExt cx="7272808" cy="606544"/>
          </a:xfrm>
        </p:grpSpPr>
        <p:sp>
          <p:nvSpPr>
            <p:cNvPr id="10" name="Google Shape;566;p32"/>
            <p:cNvSpPr/>
            <p:nvPr/>
          </p:nvSpPr>
          <p:spPr>
            <a:xfrm>
              <a:off x="1619672" y="2997694"/>
              <a:ext cx="5328592" cy="252000"/>
            </a:xfrm>
            <a:prstGeom prst="flowChartProcess">
              <a:avLst/>
            </a:prstGeom>
            <a:solidFill>
              <a:srgbClr val="F2DADA"/>
            </a:solidFill>
            <a:ln>
              <a:noFill/>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
          <p:nvSpPr>
            <p:cNvPr id="11" name="Google Shape;567;p32"/>
            <p:cNvSpPr/>
            <p:nvPr/>
          </p:nvSpPr>
          <p:spPr>
            <a:xfrm>
              <a:off x="3395868" y="2720718"/>
              <a:ext cx="3552395" cy="252000"/>
            </a:xfrm>
            <a:prstGeom prst="flowChartProcess">
              <a:avLst/>
            </a:prstGeom>
            <a:solidFill>
              <a:srgbClr val="C5D8F1"/>
            </a:solidFill>
            <a:ln>
              <a:noFill/>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cxnSp>
          <p:nvCxnSpPr>
            <p:cNvPr id="12" name="Google Shape;568;p32"/>
            <p:cNvCxnSpPr/>
            <p:nvPr/>
          </p:nvCxnSpPr>
          <p:spPr>
            <a:xfrm>
              <a:off x="755576" y="2990462"/>
              <a:ext cx="7272808" cy="0"/>
            </a:xfrm>
            <a:prstGeom prst="straightConnector1">
              <a:avLst/>
            </a:prstGeom>
            <a:noFill/>
            <a:ln w="38100" cap="flat" cmpd="sng">
              <a:solidFill>
                <a:srgbClr val="7F7F7F"/>
              </a:solidFill>
              <a:prstDash val="solid"/>
              <a:round/>
              <a:headEnd type="none" w="sm" len="sm"/>
              <a:tailEnd type="none" w="sm" len="sm"/>
            </a:ln>
          </p:spPr>
        </p:cxnSp>
        <p:cxnSp>
          <p:nvCxnSpPr>
            <p:cNvPr id="13" name="Google Shape;569;p32"/>
            <p:cNvCxnSpPr/>
            <p:nvPr/>
          </p:nvCxnSpPr>
          <p:spPr>
            <a:xfrm>
              <a:off x="1619672" y="2912938"/>
              <a:ext cx="0" cy="144000"/>
            </a:xfrm>
            <a:prstGeom prst="straightConnector1">
              <a:avLst/>
            </a:prstGeom>
            <a:noFill/>
            <a:ln w="38100" cap="flat" cmpd="sng">
              <a:solidFill>
                <a:srgbClr val="7F7F7F"/>
              </a:solidFill>
              <a:prstDash val="solid"/>
              <a:round/>
              <a:headEnd type="none" w="sm" len="sm"/>
              <a:tailEnd type="none" w="sm" len="sm"/>
            </a:ln>
          </p:spPr>
        </p:cxnSp>
        <p:cxnSp>
          <p:nvCxnSpPr>
            <p:cNvPr id="14" name="Google Shape;570;p32"/>
            <p:cNvCxnSpPr/>
            <p:nvPr/>
          </p:nvCxnSpPr>
          <p:spPr>
            <a:xfrm>
              <a:off x="3395869" y="2912938"/>
              <a:ext cx="0" cy="144000"/>
            </a:xfrm>
            <a:prstGeom prst="straightConnector1">
              <a:avLst/>
            </a:prstGeom>
            <a:noFill/>
            <a:ln w="38100" cap="flat" cmpd="sng">
              <a:solidFill>
                <a:srgbClr val="7F7F7F"/>
              </a:solidFill>
              <a:prstDash val="solid"/>
              <a:round/>
              <a:headEnd type="none" w="sm" len="sm"/>
              <a:tailEnd type="none" w="sm" len="sm"/>
            </a:ln>
          </p:spPr>
        </p:cxnSp>
        <p:cxnSp>
          <p:nvCxnSpPr>
            <p:cNvPr id="15" name="Google Shape;571;p32"/>
            <p:cNvCxnSpPr/>
            <p:nvPr/>
          </p:nvCxnSpPr>
          <p:spPr>
            <a:xfrm>
              <a:off x="5172066" y="2912938"/>
              <a:ext cx="0" cy="144000"/>
            </a:xfrm>
            <a:prstGeom prst="straightConnector1">
              <a:avLst/>
            </a:prstGeom>
            <a:noFill/>
            <a:ln w="38100" cap="flat" cmpd="sng">
              <a:solidFill>
                <a:srgbClr val="7F7F7F"/>
              </a:solidFill>
              <a:prstDash val="solid"/>
              <a:round/>
              <a:headEnd type="none" w="sm" len="sm"/>
              <a:tailEnd type="none" w="sm" len="sm"/>
            </a:ln>
          </p:spPr>
        </p:cxnSp>
        <p:cxnSp>
          <p:nvCxnSpPr>
            <p:cNvPr id="16" name="Google Shape;572;p32"/>
            <p:cNvCxnSpPr/>
            <p:nvPr/>
          </p:nvCxnSpPr>
          <p:spPr>
            <a:xfrm>
              <a:off x="6948264" y="2912938"/>
              <a:ext cx="0" cy="144000"/>
            </a:xfrm>
            <a:prstGeom prst="straightConnector1">
              <a:avLst/>
            </a:prstGeom>
            <a:noFill/>
            <a:ln w="38100" cap="flat" cmpd="sng">
              <a:solidFill>
                <a:srgbClr val="7F7F7F"/>
              </a:solidFill>
              <a:prstDash val="solid"/>
              <a:round/>
              <a:headEnd type="none" w="sm" len="sm"/>
              <a:tailEnd type="none" w="sm" len="sm"/>
            </a:ln>
          </p:spPr>
        </p:cxnSp>
        <p:sp>
          <p:nvSpPr>
            <p:cNvPr id="17" name="Google Shape;573;p32"/>
            <p:cNvSpPr/>
            <p:nvPr/>
          </p:nvSpPr>
          <p:spPr>
            <a:xfrm>
              <a:off x="971600" y="3015990"/>
              <a:ext cx="6984776" cy="294128"/>
            </a:xfrm>
            <a:prstGeom prst="rect">
              <a:avLst/>
            </a:prstGeom>
            <a:noFill/>
            <a:ln>
              <a:noFill/>
            </a:ln>
          </p:spPr>
          <p:txBody>
            <a:bodyPr spcFirstLastPara="1" wrap="square" lIns="91425" tIns="720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chemeClr val="tx1">
                      <a:lumMod val="75000"/>
                      <a:lumOff val="25000"/>
                    </a:schemeClr>
                  </a:solidFill>
                  <a:cs typeface="Meiryo"/>
                  <a:sym typeface="Meiryo"/>
                </a:rPr>
                <a:t>　　　　サービス停止		　　　　1日目		　　　　2日目		　　　 3日目</a:t>
              </a:r>
              <a:endParaRPr sz="700" b="0" i="0" u="none" strike="noStrike" cap="none" dirty="0">
                <a:solidFill>
                  <a:schemeClr val="tx1">
                    <a:lumMod val="75000"/>
                    <a:lumOff val="25000"/>
                  </a:schemeClr>
                </a:solidFill>
                <a:cs typeface="Meiryo"/>
                <a:sym typeface="Meiryo"/>
              </a:endParaRPr>
            </a:p>
          </p:txBody>
        </p:sp>
        <p:sp>
          <p:nvSpPr>
            <p:cNvPr id="18" name="Google Shape;574;p32"/>
            <p:cNvSpPr/>
            <p:nvPr/>
          </p:nvSpPr>
          <p:spPr>
            <a:xfrm>
              <a:off x="3131840" y="2703574"/>
              <a:ext cx="4176464" cy="294128"/>
            </a:xfrm>
            <a:prstGeom prst="rect">
              <a:avLst/>
            </a:prstGeom>
            <a:noFill/>
            <a:ln>
              <a:noFill/>
            </a:ln>
          </p:spPr>
          <p:txBody>
            <a:bodyPr spcFirstLastPara="1" wrap="square" lIns="91425" tIns="720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chemeClr val="tx1">
                      <a:lumMod val="75000"/>
                      <a:lumOff val="25000"/>
                    </a:schemeClr>
                  </a:solidFill>
                  <a:cs typeface="Meiryo"/>
                  <a:sym typeface="Meiryo"/>
                </a:rPr>
                <a:t>48時間</a:t>
              </a:r>
              <a:r>
                <a:rPr lang="ja-JP" sz="700" b="0" i="0" u="none" strike="noStrike" cap="none" dirty="0">
                  <a:solidFill>
                    <a:schemeClr val="dk1"/>
                  </a:solidFill>
                  <a:cs typeface="Meiryo"/>
                  <a:sym typeface="Meiryo"/>
                </a:rPr>
                <a:t>		</a:t>
              </a:r>
              <a:r>
                <a:rPr lang="ja-JP" sz="700" b="0" i="0" u="none" strike="noStrike" cap="none" dirty="0">
                  <a:solidFill>
                    <a:schemeClr val="tx1">
                      <a:lumMod val="75000"/>
                      <a:lumOff val="25000"/>
                    </a:schemeClr>
                  </a:solidFill>
                  <a:cs typeface="Meiryo"/>
                  <a:sym typeface="Meiryo"/>
                </a:rPr>
                <a:t>24時間</a:t>
              </a:r>
              <a:r>
                <a:rPr lang="ja-JP" sz="700" b="0" i="0" u="none" strike="noStrike" cap="none" dirty="0">
                  <a:solidFill>
                    <a:schemeClr val="dk1"/>
                  </a:solidFill>
                  <a:cs typeface="Meiryo"/>
                  <a:sym typeface="Meiryo"/>
                </a:rPr>
                <a:t>		</a:t>
              </a:r>
              <a:r>
                <a:rPr lang="ja-JP" sz="700" b="0" i="0" u="none" strike="noStrike" cap="none" dirty="0">
                  <a:solidFill>
                    <a:schemeClr val="tx1">
                      <a:lumMod val="75000"/>
                      <a:lumOff val="25000"/>
                    </a:schemeClr>
                  </a:solidFill>
                  <a:cs typeface="Meiryo"/>
                  <a:sym typeface="Meiryo"/>
                </a:rPr>
                <a:t>復旧</a:t>
              </a:r>
              <a:endParaRPr sz="700" b="0" i="0" u="none" strike="noStrike" cap="none" dirty="0">
                <a:solidFill>
                  <a:schemeClr val="tx1">
                    <a:lumMod val="75000"/>
                    <a:lumOff val="25000"/>
                  </a:schemeClr>
                </a:solidFill>
                <a:cs typeface="Meiryo"/>
                <a:sym typeface="Meiryo"/>
              </a:endParaRPr>
            </a:p>
          </p:txBody>
        </p:sp>
        <p:cxnSp>
          <p:nvCxnSpPr>
            <p:cNvPr id="19" name="Google Shape;575;p32"/>
            <p:cNvCxnSpPr/>
            <p:nvPr/>
          </p:nvCxnSpPr>
          <p:spPr>
            <a:xfrm rot="10800000">
              <a:off x="5483720" y="2823196"/>
              <a:ext cx="1224136" cy="0"/>
            </a:xfrm>
            <a:prstGeom prst="straightConnector1">
              <a:avLst/>
            </a:prstGeom>
            <a:noFill/>
            <a:ln w="19050" cap="flat" cmpd="sng">
              <a:solidFill>
                <a:schemeClr val="accent1"/>
              </a:solidFill>
              <a:prstDash val="dot"/>
              <a:round/>
              <a:headEnd type="none" w="sm" len="sm"/>
              <a:tailEnd type="stealth" w="med" len="med"/>
            </a:ln>
          </p:spPr>
        </p:cxnSp>
        <p:cxnSp>
          <p:nvCxnSpPr>
            <p:cNvPr id="20" name="Google Shape;576;p32"/>
            <p:cNvCxnSpPr/>
            <p:nvPr/>
          </p:nvCxnSpPr>
          <p:spPr>
            <a:xfrm rot="10800000">
              <a:off x="3665804" y="2823196"/>
              <a:ext cx="1224136" cy="0"/>
            </a:xfrm>
            <a:prstGeom prst="straightConnector1">
              <a:avLst/>
            </a:prstGeom>
            <a:noFill/>
            <a:ln w="19050" cap="flat" cmpd="sng">
              <a:solidFill>
                <a:schemeClr val="accent1"/>
              </a:solidFill>
              <a:prstDash val="dot"/>
              <a:round/>
              <a:headEnd type="none" w="sm" len="sm"/>
              <a:tailEnd type="stealth" w="med" len="med"/>
            </a:ln>
          </p:spPr>
        </p:cxnSp>
      </p:grpSp>
      <p:sp>
        <p:nvSpPr>
          <p:cNvPr id="21" name="Google Shape;577;p32"/>
          <p:cNvSpPr/>
          <p:nvPr/>
        </p:nvSpPr>
        <p:spPr>
          <a:xfrm>
            <a:off x="467544" y="3245350"/>
            <a:ext cx="1725612" cy="288032"/>
          </a:xfrm>
          <a:prstGeom prst="rect">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chemeClr val="lt1"/>
                </a:solidFill>
                <a:cs typeface="Meiryo"/>
                <a:sym typeface="Meiryo"/>
              </a:rPr>
              <a:t>次回実行時間の場合</a:t>
            </a:r>
            <a:endParaRPr sz="1000" b="0" i="0" u="none" strike="noStrike" cap="none">
              <a:solidFill>
                <a:schemeClr val="lt1"/>
              </a:solidFill>
              <a:cs typeface="Meiryo"/>
              <a:sym typeface="Meiryo"/>
            </a:endParaRPr>
          </a:p>
        </p:txBody>
      </p:sp>
      <p:sp>
        <p:nvSpPr>
          <p:cNvPr id="22" name="Google Shape;578;p32"/>
          <p:cNvSpPr/>
          <p:nvPr/>
        </p:nvSpPr>
        <p:spPr>
          <a:xfrm>
            <a:off x="2315750" y="3196582"/>
            <a:ext cx="6072674" cy="288032"/>
          </a:xfrm>
          <a:prstGeom prst="rect">
            <a:avLst/>
          </a:prstGeom>
          <a:noFill/>
          <a:ln>
            <a:noFill/>
          </a:ln>
        </p:spPr>
        <p:txBody>
          <a:bodyPr spcFirstLastPara="1" wrap="square" lIns="91425" tIns="720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tx1">
                    <a:lumMod val="75000"/>
                    <a:lumOff val="25000"/>
                  </a:schemeClr>
                </a:solidFill>
                <a:cs typeface="Meiryo"/>
                <a:sym typeface="Meiryo"/>
              </a:rPr>
              <a:t>次回実行時間をもとに再実行したい場合に「次回実行時間」にします。</a:t>
            </a:r>
            <a:br>
              <a:rPr lang="ja-JP" sz="1000" b="0" i="0" u="none" strike="noStrike" cap="none" dirty="0">
                <a:solidFill>
                  <a:schemeClr val="tx1">
                    <a:lumMod val="75000"/>
                    <a:lumOff val="25000"/>
                  </a:schemeClr>
                </a:solidFill>
                <a:cs typeface="Meiryo"/>
                <a:sym typeface="Meiryo"/>
              </a:rPr>
            </a:br>
            <a:r>
              <a:rPr lang="ja-JP" sz="1000" b="0" i="0" u="none" strike="noStrike" cap="none" dirty="0">
                <a:solidFill>
                  <a:schemeClr val="tx1">
                    <a:lumMod val="75000"/>
                    <a:lumOff val="25000"/>
                  </a:schemeClr>
                </a:solidFill>
                <a:cs typeface="Meiryo"/>
                <a:sym typeface="Meiryo"/>
              </a:rPr>
              <a:t>次回実行時間が、復旧した時点より以前にスケジュールされているジョブが対象です。</a:t>
            </a:r>
            <a:endParaRPr sz="1000" b="0" i="0" u="none" strike="noStrike" cap="none" dirty="0">
              <a:solidFill>
                <a:schemeClr val="tx1">
                  <a:lumMod val="75000"/>
                  <a:lumOff val="25000"/>
                </a:schemeClr>
              </a:solidFill>
              <a:cs typeface="Meiryo"/>
              <a:sym typeface="Meiryo"/>
            </a:endParaRPr>
          </a:p>
        </p:txBody>
      </p:sp>
      <p:sp>
        <p:nvSpPr>
          <p:cNvPr id="23" name="Google Shape;579;p32"/>
          <p:cNvSpPr/>
          <p:nvPr/>
        </p:nvSpPr>
        <p:spPr>
          <a:xfrm>
            <a:off x="467544" y="4420276"/>
            <a:ext cx="1725612" cy="288032"/>
          </a:xfrm>
          <a:prstGeom prst="rect">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chemeClr val="lt1"/>
                </a:solidFill>
                <a:cs typeface="Meiryo"/>
                <a:sym typeface="Meiryo"/>
              </a:rPr>
              <a:t>オフの場合</a:t>
            </a:r>
            <a:endParaRPr sz="1000" b="0" i="0" u="none" strike="noStrike" cap="none">
              <a:solidFill>
                <a:schemeClr val="lt1"/>
              </a:solidFill>
              <a:cs typeface="Meiryo"/>
              <a:sym typeface="Meiryo"/>
            </a:endParaRPr>
          </a:p>
        </p:txBody>
      </p:sp>
      <p:sp>
        <p:nvSpPr>
          <p:cNvPr id="24" name="Google Shape;580;p32"/>
          <p:cNvSpPr/>
          <p:nvPr/>
        </p:nvSpPr>
        <p:spPr>
          <a:xfrm>
            <a:off x="2315750" y="4383700"/>
            <a:ext cx="5928658" cy="288032"/>
          </a:xfrm>
          <a:prstGeom prst="rect">
            <a:avLst/>
          </a:prstGeom>
          <a:noFill/>
          <a:ln>
            <a:noFill/>
          </a:ln>
        </p:spPr>
        <p:txBody>
          <a:bodyPr spcFirstLastPara="1" wrap="square" lIns="91425" tIns="720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tx1">
                    <a:lumMod val="75000"/>
                    <a:lumOff val="25000"/>
                  </a:schemeClr>
                </a:solidFill>
                <a:cs typeface="Meiryo"/>
                <a:sym typeface="Meiryo"/>
              </a:rPr>
              <a:t>すべてのジョブを遡って実行したい場合に「オフ」にします。</a:t>
            </a:r>
            <a:br>
              <a:rPr lang="ja-JP" sz="1000" b="0" i="0" u="none" strike="noStrike" cap="none" dirty="0">
                <a:solidFill>
                  <a:schemeClr val="tx1">
                    <a:lumMod val="75000"/>
                    <a:lumOff val="25000"/>
                  </a:schemeClr>
                </a:solidFill>
                <a:cs typeface="Meiryo"/>
                <a:sym typeface="Meiryo"/>
              </a:rPr>
            </a:br>
            <a:r>
              <a:rPr lang="ja-JP" sz="800" b="0" i="0" u="none" strike="noStrike" cap="none" dirty="0">
                <a:solidFill>
                  <a:schemeClr val="tx1">
                    <a:lumMod val="75000"/>
                    <a:lumOff val="25000"/>
                  </a:schemeClr>
                </a:solidFill>
                <a:cs typeface="Meiryo"/>
                <a:sym typeface="Meiryo"/>
              </a:rPr>
              <a:t>（サービス停止期間中のジョブを実行しないようにすることはできません）</a:t>
            </a:r>
            <a:endParaRPr sz="800" b="0" i="0" u="none" strike="noStrike" cap="none" dirty="0">
              <a:solidFill>
                <a:schemeClr val="tx1">
                  <a:lumMod val="75000"/>
                  <a:lumOff val="25000"/>
                </a:schemeClr>
              </a:solidFill>
              <a:cs typeface="Meiryo"/>
              <a:sym typeface="Meiryo"/>
            </a:endParaRPr>
          </a:p>
        </p:txBody>
      </p:sp>
      <p:grpSp>
        <p:nvGrpSpPr>
          <p:cNvPr id="25" name="Google Shape;581;p32"/>
          <p:cNvGrpSpPr/>
          <p:nvPr/>
        </p:nvGrpSpPr>
        <p:grpSpPr>
          <a:xfrm>
            <a:off x="755576" y="3784838"/>
            <a:ext cx="7272808" cy="557776"/>
            <a:chOff x="755576" y="3742166"/>
            <a:chExt cx="7272808" cy="557776"/>
          </a:xfrm>
        </p:grpSpPr>
        <p:sp>
          <p:nvSpPr>
            <p:cNvPr id="26" name="Google Shape;582;p32"/>
            <p:cNvSpPr/>
            <p:nvPr/>
          </p:nvSpPr>
          <p:spPr>
            <a:xfrm>
              <a:off x="1619672" y="3987518"/>
              <a:ext cx="3552393" cy="252000"/>
            </a:xfrm>
            <a:prstGeom prst="flowChartProcess">
              <a:avLst/>
            </a:prstGeom>
            <a:solidFill>
              <a:srgbClr val="F2DADA"/>
            </a:solidFill>
            <a:ln>
              <a:noFill/>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
          <p:nvSpPr>
            <p:cNvPr id="27" name="Google Shape;583;p32"/>
            <p:cNvSpPr/>
            <p:nvPr/>
          </p:nvSpPr>
          <p:spPr>
            <a:xfrm>
              <a:off x="755576" y="3742166"/>
              <a:ext cx="4416490" cy="220376"/>
            </a:xfrm>
            <a:prstGeom prst="flowChartProcess">
              <a:avLst/>
            </a:prstGeom>
            <a:solidFill>
              <a:srgbClr val="C5D8F1"/>
            </a:solidFill>
            <a:ln>
              <a:noFill/>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cxnSp>
          <p:nvCxnSpPr>
            <p:cNvPr id="28" name="Google Shape;584;p32"/>
            <p:cNvCxnSpPr/>
            <p:nvPr/>
          </p:nvCxnSpPr>
          <p:spPr>
            <a:xfrm>
              <a:off x="755576" y="3980286"/>
              <a:ext cx="7272808" cy="0"/>
            </a:xfrm>
            <a:prstGeom prst="straightConnector1">
              <a:avLst/>
            </a:prstGeom>
            <a:noFill/>
            <a:ln w="38100" cap="flat" cmpd="sng">
              <a:solidFill>
                <a:srgbClr val="7F7F7F"/>
              </a:solidFill>
              <a:prstDash val="solid"/>
              <a:round/>
              <a:headEnd type="none" w="sm" len="sm"/>
              <a:tailEnd type="none" w="sm" len="sm"/>
            </a:ln>
          </p:spPr>
        </p:cxnSp>
        <p:cxnSp>
          <p:nvCxnSpPr>
            <p:cNvPr id="29" name="Google Shape;585;p32"/>
            <p:cNvCxnSpPr/>
            <p:nvPr/>
          </p:nvCxnSpPr>
          <p:spPr>
            <a:xfrm>
              <a:off x="1619672" y="3902762"/>
              <a:ext cx="0" cy="144000"/>
            </a:xfrm>
            <a:prstGeom prst="straightConnector1">
              <a:avLst/>
            </a:prstGeom>
            <a:noFill/>
            <a:ln w="38100" cap="flat" cmpd="sng">
              <a:solidFill>
                <a:srgbClr val="7F7F7F"/>
              </a:solidFill>
              <a:prstDash val="solid"/>
              <a:round/>
              <a:headEnd type="none" w="sm" len="sm"/>
              <a:tailEnd type="none" w="sm" len="sm"/>
            </a:ln>
          </p:spPr>
        </p:cxnSp>
        <p:cxnSp>
          <p:nvCxnSpPr>
            <p:cNvPr id="30" name="Google Shape;586;p32"/>
            <p:cNvCxnSpPr/>
            <p:nvPr/>
          </p:nvCxnSpPr>
          <p:spPr>
            <a:xfrm>
              <a:off x="3395869" y="3902762"/>
              <a:ext cx="0" cy="144000"/>
            </a:xfrm>
            <a:prstGeom prst="straightConnector1">
              <a:avLst/>
            </a:prstGeom>
            <a:noFill/>
            <a:ln w="38100" cap="flat" cmpd="sng">
              <a:solidFill>
                <a:srgbClr val="7F7F7F"/>
              </a:solidFill>
              <a:prstDash val="solid"/>
              <a:round/>
              <a:headEnd type="none" w="sm" len="sm"/>
              <a:tailEnd type="none" w="sm" len="sm"/>
            </a:ln>
          </p:spPr>
        </p:cxnSp>
        <p:cxnSp>
          <p:nvCxnSpPr>
            <p:cNvPr id="31" name="Google Shape;587;p32"/>
            <p:cNvCxnSpPr/>
            <p:nvPr/>
          </p:nvCxnSpPr>
          <p:spPr>
            <a:xfrm>
              <a:off x="5172066" y="3902762"/>
              <a:ext cx="0" cy="144000"/>
            </a:xfrm>
            <a:prstGeom prst="straightConnector1">
              <a:avLst/>
            </a:prstGeom>
            <a:noFill/>
            <a:ln w="38100" cap="flat" cmpd="sng">
              <a:solidFill>
                <a:srgbClr val="7F7F7F"/>
              </a:solidFill>
              <a:prstDash val="solid"/>
              <a:round/>
              <a:headEnd type="none" w="sm" len="sm"/>
              <a:tailEnd type="none" w="sm" len="sm"/>
            </a:ln>
          </p:spPr>
        </p:cxnSp>
        <p:cxnSp>
          <p:nvCxnSpPr>
            <p:cNvPr id="32" name="Google Shape;588;p32"/>
            <p:cNvCxnSpPr/>
            <p:nvPr/>
          </p:nvCxnSpPr>
          <p:spPr>
            <a:xfrm>
              <a:off x="6948264" y="3902762"/>
              <a:ext cx="0" cy="144000"/>
            </a:xfrm>
            <a:prstGeom prst="straightConnector1">
              <a:avLst/>
            </a:prstGeom>
            <a:noFill/>
            <a:ln w="38100" cap="flat" cmpd="sng">
              <a:solidFill>
                <a:srgbClr val="7F7F7F"/>
              </a:solidFill>
              <a:prstDash val="solid"/>
              <a:round/>
              <a:headEnd type="none" w="sm" len="sm"/>
              <a:tailEnd type="none" w="sm" len="sm"/>
            </a:ln>
          </p:spPr>
        </p:cxnSp>
        <p:sp>
          <p:nvSpPr>
            <p:cNvPr id="33" name="Google Shape;589;p32"/>
            <p:cNvSpPr/>
            <p:nvPr/>
          </p:nvSpPr>
          <p:spPr>
            <a:xfrm>
              <a:off x="971600" y="4005814"/>
              <a:ext cx="6984776" cy="294128"/>
            </a:xfrm>
            <a:prstGeom prst="rect">
              <a:avLst/>
            </a:prstGeom>
            <a:noFill/>
            <a:ln>
              <a:noFill/>
            </a:ln>
          </p:spPr>
          <p:txBody>
            <a:bodyPr spcFirstLastPara="1" wrap="square" lIns="91425" tIns="720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chemeClr val="tx1">
                      <a:lumMod val="75000"/>
                      <a:lumOff val="25000"/>
                    </a:schemeClr>
                  </a:solidFill>
                  <a:cs typeface="Meiryo"/>
                  <a:sym typeface="Meiryo"/>
                </a:rPr>
                <a:t>　　　　サービス停止		　　　　1日目		　　　　復旧		　　　 </a:t>
              </a:r>
              <a:endParaRPr sz="700" b="0" i="0" u="none" strike="noStrike" cap="none" dirty="0">
                <a:solidFill>
                  <a:schemeClr val="tx1">
                    <a:lumMod val="75000"/>
                    <a:lumOff val="25000"/>
                  </a:schemeClr>
                </a:solidFill>
                <a:cs typeface="Meiryo"/>
                <a:sym typeface="Meiryo"/>
              </a:endParaRPr>
            </a:p>
          </p:txBody>
        </p:sp>
        <p:sp>
          <p:nvSpPr>
            <p:cNvPr id="34" name="Google Shape;590;p32"/>
            <p:cNvSpPr/>
            <p:nvPr/>
          </p:nvSpPr>
          <p:spPr>
            <a:xfrm>
              <a:off x="2195736" y="3742166"/>
              <a:ext cx="1464163" cy="294128"/>
            </a:xfrm>
            <a:prstGeom prst="rect">
              <a:avLst/>
            </a:prstGeom>
            <a:noFill/>
            <a:ln>
              <a:noFill/>
            </a:ln>
          </p:spPr>
          <p:txBody>
            <a:bodyPr spcFirstLastPara="1" wrap="square" lIns="91425" tIns="720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chemeClr val="tx1">
                      <a:lumMod val="75000"/>
                      <a:lumOff val="25000"/>
                    </a:schemeClr>
                  </a:solidFill>
                  <a:cs typeface="Meiryo"/>
                  <a:sym typeface="Meiryo"/>
                </a:rPr>
                <a:t>×　スケジュール失敗	</a:t>
              </a:r>
              <a:endParaRPr sz="700" b="0" i="0" u="none" strike="noStrike" cap="none" dirty="0">
                <a:solidFill>
                  <a:schemeClr val="tx1">
                    <a:lumMod val="75000"/>
                    <a:lumOff val="25000"/>
                  </a:schemeClr>
                </a:solidFill>
                <a:cs typeface="Meiryo"/>
                <a:sym typeface="Meiryo"/>
              </a:endParaRPr>
            </a:p>
          </p:txBody>
        </p:sp>
        <p:cxnSp>
          <p:nvCxnSpPr>
            <p:cNvPr id="35" name="Google Shape;591;p32"/>
            <p:cNvCxnSpPr/>
            <p:nvPr/>
          </p:nvCxnSpPr>
          <p:spPr>
            <a:xfrm>
              <a:off x="3275856" y="3861788"/>
              <a:ext cx="576000" cy="0"/>
            </a:xfrm>
            <a:prstGeom prst="straightConnector1">
              <a:avLst/>
            </a:prstGeom>
            <a:noFill/>
            <a:ln w="19050" cap="flat" cmpd="sng">
              <a:solidFill>
                <a:schemeClr val="accent1"/>
              </a:solidFill>
              <a:prstDash val="dot"/>
              <a:round/>
              <a:headEnd type="none" w="sm" len="sm"/>
              <a:tailEnd type="stealth" w="med" len="med"/>
            </a:ln>
          </p:spPr>
        </p:cxnSp>
        <p:sp>
          <p:nvSpPr>
            <p:cNvPr id="36" name="Google Shape;592;p32"/>
            <p:cNvSpPr/>
            <p:nvPr/>
          </p:nvSpPr>
          <p:spPr>
            <a:xfrm>
              <a:off x="3827917" y="3742166"/>
              <a:ext cx="1464163" cy="294128"/>
            </a:xfrm>
            <a:prstGeom prst="rect">
              <a:avLst/>
            </a:prstGeom>
            <a:noFill/>
            <a:ln>
              <a:noFill/>
            </a:ln>
          </p:spPr>
          <p:txBody>
            <a:bodyPr spcFirstLastPara="1" wrap="square" lIns="91425" tIns="720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chemeClr val="tx1">
                      <a:lumMod val="75000"/>
                      <a:lumOff val="25000"/>
                    </a:schemeClr>
                  </a:solidFill>
                  <a:cs typeface="Meiryo"/>
                  <a:sym typeface="Meiryo"/>
                </a:rPr>
                <a:t>〇　次回実行時間	</a:t>
              </a:r>
              <a:endParaRPr sz="700" b="0" i="0" u="none" strike="noStrike" cap="none" dirty="0">
                <a:solidFill>
                  <a:schemeClr val="tx1">
                    <a:lumMod val="75000"/>
                    <a:lumOff val="25000"/>
                  </a:schemeClr>
                </a:solidFill>
                <a:cs typeface="Meiryo"/>
                <a:sym typeface="Meiryo"/>
              </a:endParaRPr>
            </a:p>
          </p:txBody>
        </p:sp>
      </p:grpSp>
      <p:sp>
        <p:nvSpPr>
          <p:cNvPr id="37" name="Google Shape;593;p32"/>
          <p:cNvSpPr/>
          <p:nvPr/>
        </p:nvSpPr>
        <p:spPr>
          <a:xfrm>
            <a:off x="4033656" y="3604243"/>
            <a:ext cx="1464163" cy="220983"/>
          </a:xfrm>
          <a:prstGeom prst="rect">
            <a:avLst/>
          </a:prstGeom>
          <a:noFill/>
          <a:ln>
            <a:noFill/>
          </a:ln>
        </p:spPr>
        <p:txBody>
          <a:bodyPr spcFirstLastPara="1" wrap="square" lIns="91425" tIns="720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chemeClr val="tx1">
                    <a:lumMod val="75000"/>
                    <a:lumOff val="25000"/>
                  </a:schemeClr>
                </a:solidFill>
                <a:cs typeface="Meiryo"/>
                <a:sym typeface="Meiryo"/>
              </a:rPr>
              <a:t>×　スケジュール失敗	</a:t>
            </a:r>
            <a:endParaRPr sz="700" b="0" i="0" u="none" strike="noStrike" cap="none" dirty="0">
              <a:solidFill>
                <a:schemeClr val="tx1">
                  <a:lumMod val="75000"/>
                  <a:lumOff val="25000"/>
                </a:schemeClr>
              </a:solidFill>
              <a:cs typeface="Meiryo"/>
              <a:sym typeface="Meiryo"/>
            </a:endParaRPr>
          </a:p>
        </p:txBody>
      </p:sp>
      <p:cxnSp>
        <p:nvCxnSpPr>
          <p:cNvPr id="38" name="Google Shape;594;p32"/>
          <p:cNvCxnSpPr/>
          <p:nvPr/>
        </p:nvCxnSpPr>
        <p:spPr>
          <a:xfrm>
            <a:off x="5113776" y="3714734"/>
            <a:ext cx="1882493" cy="0"/>
          </a:xfrm>
          <a:prstGeom prst="straightConnector1">
            <a:avLst/>
          </a:prstGeom>
          <a:noFill/>
          <a:ln w="19050" cap="flat" cmpd="sng">
            <a:solidFill>
              <a:schemeClr val="accent1"/>
            </a:solidFill>
            <a:prstDash val="dot"/>
            <a:round/>
            <a:headEnd type="none" w="sm" len="sm"/>
            <a:tailEnd type="stealth" w="med" len="med"/>
          </a:ln>
        </p:spPr>
      </p:cxnSp>
      <p:sp>
        <p:nvSpPr>
          <p:cNvPr id="39" name="Google Shape;595;p32"/>
          <p:cNvSpPr/>
          <p:nvPr/>
        </p:nvSpPr>
        <p:spPr>
          <a:xfrm>
            <a:off x="6996269" y="3604243"/>
            <a:ext cx="1464163" cy="220983"/>
          </a:xfrm>
          <a:prstGeom prst="rect">
            <a:avLst/>
          </a:prstGeom>
          <a:noFill/>
          <a:ln>
            <a:noFill/>
          </a:ln>
        </p:spPr>
        <p:txBody>
          <a:bodyPr spcFirstLastPara="1" wrap="square" lIns="91425" tIns="720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chemeClr val="tx1">
                    <a:lumMod val="75000"/>
                    <a:lumOff val="25000"/>
                  </a:schemeClr>
                </a:solidFill>
                <a:cs typeface="Meiryo"/>
                <a:sym typeface="Meiryo"/>
              </a:rPr>
              <a:t>〇　次回実行時間	</a:t>
            </a:r>
            <a:endParaRPr sz="700" b="0" i="0" u="none" strike="noStrike" cap="none" dirty="0">
              <a:solidFill>
                <a:schemeClr val="tx1">
                  <a:lumMod val="75000"/>
                  <a:lumOff val="25000"/>
                </a:schemeClr>
              </a:solidFill>
              <a:cs typeface="Meiryo"/>
              <a:sym typeface="Meiryo"/>
            </a:endParaRPr>
          </a:p>
        </p:txBody>
      </p:sp>
      <p:sp>
        <p:nvSpPr>
          <p:cNvPr id="40" name="Google Shape;596;p32"/>
          <p:cNvSpPr/>
          <p:nvPr/>
        </p:nvSpPr>
        <p:spPr>
          <a:xfrm>
            <a:off x="7351990" y="4574363"/>
            <a:ext cx="1108442" cy="194737"/>
          </a:xfrm>
          <a:prstGeom prst="flowChartProcess">
            <a:avLst/>
          </a:prstGeom>
          <a:solidFill>
            <a:srgbClr val="C5D8F1"/>
          </a:solidFill>
          <a:ln>
            <a:noFill/>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ja-JP" sz="700" b="0" i="0" u="none" strike="noStrike" cap="none" dirty="0">
                <a:solidFill>
                  <a:schemeClr val="tx1">
                    <a:lumMod val="75000"/>
                    <a:lumOff val="25000"/>
                  </a:schemeClr>
                </a:solidFill>
                <a:cs typeface="Meiryo"/>
                <a:sym typeface="Meiryo"/>
              </a:rPr>
              <a:t>スキャンパックの対象</a:t>
            </a:r>
            <a:endParaRPr sz="700" b="0" i="0" u="none" strike="noStrike" cap="none" dirty="0">
              <a:solidFill>
                <a:schemeClr val="tx1">
                  <a:lumMod val="75000"/>
                  <a:lumOff val="25000"/>
                </a:schemeClr>
              </a:solidFill>
              <a:cs typeface="Meiryo"/>
              <a:sym typeface="Meiryo"/>
            </a:endParaRPr>
          </a:p>
        </p:txBody>
      </p:sp>
    </p:spTree>
    <p:extLst>
      <p:ext uri="{BB962C8B-B14F-4D97-AF65-F5344CB8AC3E}">
        <p14:creationId xmlns:p14="http://schemas.microsoft.com/office/powerpoint/2010/main" val="4025687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TIPS</a:t>
            </a:r>
            <a:r>
              <a:rPr lang="ja-JP" altLang="en-US"/>
              <a:t>：リカバリとスキャンバック</a:t>
            </a:r>
            <a:endParaRPr lang="en-US"/>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normAutofit lnSpcReduction="10000"/>
          </a:bodyPr>
          <a:lstStyle/>
          <a:p>
            <a:r>
              <a:rPr lang="ja-JP" altLang="en-US"/>
              <a:t>補足</a:t>
            </a:r>
          </a:p>
          <a:p>
            <a:pPr lvl="1"/>
            <a:r>
              <a:rPr lang="ja-JP" altLang="en-US"/>
              <a:t>スキャンバックは、リカバリの設定（オン</a:t>
            </a:r>
            <a:r>
              <a:rPr lang="en-US" altLang="ja-JP"/>
              <a:t>/</a:t>
            </a:r>
            <a:r>
              <a:rPr lang="ja-JP" altLang="en-US"/>
              <a:t>オフ）とは無関係に動作</a:t>
            </a:r>
            <a:r>
              <a:rPr lang="ja-JP" altLang="en-US" smtClean="0"/>
              <a:t>します</a:t>
            </a:r>
            <a:endParaRPr lang="ja-JP" altLang="en-US"/>
          </a:p>
          <a:p>
            <a:endParaRPr lang="ja-JP" altLang="en-US"/>
          </a:p>
          <a:p>
            <a:r>
              <a:rPr lang="ja-JP" altLang="en-US"/>
              <a:t>リカバリ</a:t>
            </a:r>
          </a:p>
          <a:p>
            <a:pPr lvl="1"/>
            <a:r>
              <a:rPr lang="ja-JP" altLang="en-US"/>
              <a:t>おもに障害発生時の回復処理を目的として</a:t>
            </a:r>
            <a:r>
              <a:rPr lang="ja-JP" altLang="en-US" smtClean="0"/>
              <a:t>います</a:t>
            </a:r>
            <a:endParaRPr lang="en-US" altLang="ja-JP"/>
          </a:p>
          <a:p>
            <a:pPr lvl="1"/>
            <a:r>
              <a:rPr lang="ja-JP" altLang="en-US" smtClean="0"/>
              <a:t>キュー</a:t>
            </a:r>
            <a:r>
              <a:rPr lang="ja-JP" altLang="en-US"/>
              <a:t>待機中、または、実行中のスケジュールジョブが対象</a:t>
            </a:r>
            <a:r>
              <a:rPr lang="ja-JP" altLang="en-US" smtClean="0"/>
              <a:t>です</a:t>
            </a:r>
            <a:endParaRPr lang="ja-JP" altLang="en-US"/>
          </a:p>
          <a:p>
            <a:pPr lvl="1"/>
            <a:r>
              <a:rPr lang="ja-JP" altLang="en-US"/>
              <a:t>スケジュール情報や</a:t>
            </a:r>
            <a:r>
              <a:rPr lang="en-US" altLang="ja-JP"/>
              <a:t>[</a:t>
            </a:r>
            <a:r>
              <a:rPr lang="ja-JP" altLang="en-US"/>
              <a:t>次回実行時間</a:t>
            </a:r>
            <a:r>
              <a:rPr lang="en-US" altLang="ja-JP"/>
              <a:t>]</a:t>
            </a:r>
            <a:r>
              <a:rPr lang="ja-JP" altLang="en-US"/>
              <a:t>の値に関係なく、スケジュールジョブの再実行</a:t>
            </a:r>
            <a:r>
              <a:rPr lang="ja-JP" altLang="en-US" smtClean="0"/>
              <a:t>を行いたい</a:t>
            </a:r>
            <a:r>
              <a:rPr lang="ja-JP" altLang="en-US"/>
              <a:t>場合は、リカバリの設定をオンに</a:t>
            </a:r>
            <a:r>
              <a:rPr lang="ja-JP" altLang="en-US" smtClean="0"/>
              <a:t>します</a:t>
            </a:r>
            <a:endParaRPr lang="ja-JP" altLang="en-US"/>
          </a:p>
          <a:p>
            <a:endParaRPr lang="ja-JP" altLang="en-US"/>
          </a:p>
          <a:p>
            <a:r>
              <a:rPr lang="ja-JP" altLang="en-US"/>
              <a:t>スキャンバック</a:t>
            </a:r>
          </a:p>
          <a:p>
            <a:pPr lvl="1"/>
            <a:r>
              <a:rPr lang="ja-JP" altLang="en-US"/>
              <a:t>障害発生時、および、定期メンテナンスでの回復処理を目的として</a:t>
            </a:r>
            <a:r>
              <a:rPr lang="ja-JP" altLang="en-US" smtClean="0"/>
              <a:t>います</a:t>
            </a:r>
            <a:endParaRPr lang="ja-JP" altLang="en-US"/>
          </a:p>
          <a:p>
            <a:pPr lvl="1"/>
            <a:r>
              <a:rPr lang="en-US" altLang="ja-JP"/>
              <a:t>ReportCaster</a:t>
            </a:r>
            <a:r>
              <a:rPr lang="ja-JP" altLang="en-US"/>
              <a:t>サービス停止中に実行されなかったスケジュールジョブが対象</a:t>
            </a:r>
            <a:r>
              <a:rPr lang="ja-JP" altLang="en-US" smtClean="0"/>
              <a:t>です</a:t>
            </a:r>
            <a:endParaRPr lang="ja-JP" altLang="en-US"/>
          </a:p>
          <a:p>
            <a:pPr lvl="1"/>
            <a:r>
              <a:rPr lang="ja-JP" altLang="en-US"/>
              <a:t>遡る期間や</a:t>
            </a:r>
            <a:r>
              <a:rPr lang="en-US" altLang="ja-JP"/>
              <a:t>[</a:t>
            </a:r>
            <a:r>
              <a:rPr lang="ja-JP" altLang="en-US"/>
              <a:t>次回実行時間</a:t>
            </a:r>
            <a:r>
              <a:rPr lang="en-US" altLang="ja-JP"/>
              <a:t>]</a:t>
            </a:r>
            <a:r>
              <a:rPr lang="ja-JP" altLang="en-US"/>
              <a:t>の値に応じて、スケジュールジョブの再実行を</a:t>
            </a:r>
            <a:r>
              <a:rPr lang="ja-JP" altLang="en-US" smtClean="0"/>
              <a:t>行います</a:t>
            </a:r>
            <a:endParaRPr lang="ja-JP" altLang="en-US"/>
          </a:p>
          <a:p>
            <a:pPr lvl="1"/>
            <a:r>
              <a:rPr lang="ja-JP" altLang="en-US"/>
              <a:t>メンテナンスなどで長時間のサービス停止が予定されている場合、</a:t>
            </a:r>
            <a:r>
              <a:rPr lang="ja-JP" altLang="en-US" smtClean="0"/>
              <a:t>スキャンバックパラメータ</a:t>
            </a:r>
            <a:r>
              <a:rPr lang="ja-JP" altLang="en-US"/>
              <a:t>を変更すること</a:t>
            </a:r>
            <a:r>
              <a:rPr lang="ja-JP" altLang="en-US" smtClean="0"/>
              <a:t>を</a:t>
            </a:r>
            <a:r>
              <a:rPr lang="en-US" altLang="ja-JP" smtClean="0"/>
              <a:t/>
            </a:r>
            <a:br>
              <a:rPr lang="en-US" altLang="ja-JP" smtClean="0"/>
            </a:br>
            <a:r>
              <a:rPr lang="ja-JP" altLang="en-US" smtClean="0"/>
              <a:t>お勧めします</a:t>
            </a:r>
            <a:endParaRPr lang="ja-JP" altLang="en-US"/>
          </a:p>
          <a:p>
            <a:endParaRPr lang="en-US"/>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34</a:t>
            </a:fld>
            <a:endParaRPr lang="ja-JP" altLang="en-US" dirty="0"/>
          </a:p>
        </p:txBody>
      </p:sp>
    </p:spTree>
    <p:extLst>
      <p:ext uri="{BB962C8B-B14F-4D97-AF65-F5344CB8AC3E}">
        <p14:creationId xmlns:p14="http://schemas.microsoft.com/office/powerpoint/2010/main" val="3580543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スケジュールジョブ作成画面の表示制御</a:t>
            </a:r>
            <a:endParaRPr lang="en-US"/>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normAutofit/>
          </a:bodyPr>
          <a:lstStyle/>
          <a:p>
            <a:r>
              <a:rPr lang="ja-JP" altLang="en-US"/>
              <a:t>スケジュールジョブ作成時、配信先情報を表示したい場合</a:t>
            </a:r>
          </a:p>
          <a:p>
            <a:pPr lvl="1"/>
            <a:r>
              <a:rPr lang="ja-JP" altLang="en-US"/>
              <a:t>デフォルトで表示される</a:t>
            </a:r>
            <a:r>
              <a:rPr lang="en-US" altLang="ja-JP"/>
              <a:t>Email</a:t>
            </a:r>
            <a:r>
              <a:rPr lang="ja-JP" altLang="en-US"/>
              <a:t>アドレスを登録</a:t>
            </a:r>
            <a:r>
              <a:rPr lang="ja-JP" altLang="en-US" smtClean="0"/>
              <a:t>します</a:t>
            </a:r>
            <a:endParaRPr lang="ja-JP" altLang="en-US"/>
          </a:p>
          <a:p>
            <a:pPr lvl="2"/>
            <a:r>
              <a:rPr lang="en-US" altLang="ja-JP"/>
              <a:t>[Email </a:t>
            </a:r>
            <a:r>
              <a:rPr lang="ja-JP" altLang="en-US"/>
              <a:t>配信</a:t>
            </a:r>
            <a:r>
              <a:rPr lang="en-US" altLang="ja-JP"/>
              <a:t>] – [</a:t>
            </a:r>
            <a:r>
              <a:rPr lang="ja-JP" altLang="en-US"/>
              <a:t>メールサーバのデフォルト</a:t>
            </a:r>
            <a:r>
              <a:rPr lang="en-US" altLang="ja-JP"/>
              <a:t>]</a:t>
            </a:r>
          </a:p>
          <a:p>
            <a:pPr lvl="2"/>
            <a:r>
              <a:rPr lang="en-US" altLang="ja-JP"/>
              <a:t>[Email </a:t>
            </a:r>
            <a:r>
              <a:rPr lang="ja-JP" altLang="en-US"/>
              <a:t>配信</a:t>
            </a:r>
            <a:r>
              <a:rPr lang="en-US" altLang="ja-JP"/>
              <a:t>] – [Email </a:t>
            </a:r>
            <a:r>
              <a:rPr lang="ja-JP" altLang="en-US"/>
              <a:t>返信のデフォルト</a:t>
            </a:r>
            <a:r>
              <a:rPr lang="en-US" altLang="ja-JP"/>
              <a:t>]</a:t>
            </a:r>
          </a:p>
          <a:p>
            <a:pPr lvl="2"/>
            <a:r>
              <a:rPr lang="en-US" altLang="ja-JP"/>
              <a:t>[</a:t>
            </a:r>
            <a:r>
              <a:rPr lang="ja-JP" altLang="en-US"/>
              <a:t>通知</a:t>
            </a:r>
            <a:r>
              <a:rPr lang="en-US" altLang="ja-JP"/>
              <a:t>] – [</a:t>
            </a:r>
            <a:r>
              <a:rPr lang="ja-JP" altLang="en-US"/>
              <a:t>通知のデフォルト</a:t>
            </a:r>
            <a:r>
              <a:rPr lang="en-US" altLang="ja-JP"/>
              <a:t>]</a:t>
            </a:r>
          </a:p>
          <a:p>
            <a:endParaRPr lang="en-US" altLang="ja-JP"/>
          </a:p>
          <a:p>
            <a:pPr lvl="1"/>
            <a:r>
              <a:rPr lang="ja-JP" altLang="en-US"/>
              <a:t>デフォルトで表示される</a:t>
            </a:r>
            <a:r>
              <a:rPr lang="en-US" altLang="ja-JP"/>
              <a:t>FTP</a:t>
            </a:r>
            <a:r>
              <a:rPr lang="ja-JP" altLang="en-US"/>
              <a:t>サーバ、出力ファイル名、接続ユーザーを登録</a:t>
            </a:r>
            <a:r>
              <a:rPr lang="ja-JP" altLang="en-US" smtClean="0"/>
              <a:t>します</a:t>
            </a:r>
          </a:p>
          <a:p>
            <a:pPr lvl="2"/>
            <a:r>
              <a:rPr lang="en-US" altLang="ja-JP" smtClean="0"/>
              <a:t>[FTP </a:t>
            </a:r>
            <a:r>
              <a:rPr lang="ja-JP" altLang="en-US" smtClean="0"/>
              <a:t>の設定</a:t>
            </a:r>
            <a:r>
              <a:rPr lang="en-US" altLang="ja-JP" smtClean="0"/>
              <a:t>] – [FTP </a:t>
            </a:r>
            <a:r>
              <a:rPr lang="ja-JP" altLang="en-US" smtClean="0"/>
              <a:t>ホスト</a:t>
            </a:r>
            <a:r>
              <a:rPr lang="en-US" altLang="ja-JP" smtClean="0"/>
              <a:t>]</a:t>
            </a:r>
          </a:p>
          <a:p>
            <a:pPr lvl="2"/>
            <a:r>
              <a:rPr lang="en-US" altLang="ja-JP" smtClean="0"/>
              <a:t>[</a:t>
            </a:r>
            <a:r>
              <a:rPr lang="en-US" altLang="ja-JP"/>
              <a:t>FTP </a:t>
            </a:r>
            <a:r>
              <a:rPr lang="ja-JP" altLang="en-US"/>
              <a:t>の設定</a:t>
            </a:r>
            <a:r>
              <a:rPr lang="en-US" altLang="ja-JP"/>
              <a:t>] – [FTP </a:t>
            </a:r>
            <a:r>
              <a:rPr lang="ja-JP" altLang="en-US"/>
              <a:t>パス</a:t>
            </a:r>
            <a:r>
              <a:rPr lang="en-US" altLang="ja-JP"/>
              <a:t>]</a:t>
            </a:r>
          </a:p>
          <a:p>
            <a:pPr lvl="2"/>
            <a:r>
              <a:rPr lang="en-US" altLang="ja-JP"/>
              <a:t>[FTP </a:t>
            </a:r>
            <a:r>
              <a:rPr lang="ja-JP" altLang="en-US"/>
              <a:t>の設定</a:t>
            </a:r>
            <a:r>
              <a:rPr lang="en-US" altLang="ja-JP"/>
              <a:t>] – [</a:t>
            </a:r>
            <a:r>
              <a:rPr lang="ja-JP" altLang="en-US"/>
              <a:t>ユーザ</a:t>
            </a:r>
            <a:r>
              <a:rPr lang="en-US" altLang="ja-JP"/>
              <a:t>]</a:t>
            </a:r>
          </a:p>
          <a:p>
            <a:endParaRPr lang="en-US" altLang="ja-JP"/>
          </a:p>
          <a:p>
            <a:pPr lvl="1"/>
            <a:r>
              <a:rPr lang="ja-JP" altLang="en-US"/>
              <a:t>デフォルトで表示されるスケジュールジョブの有効期限を登録</a:t>
            </a:r>
            <a:r>
              <a:rPr lang="ja-JP" altLang="en-US" smtClean="0"/>
              <a:t>します</a:t>
            </a:r>
            <a:endParaRPr lang="ja-JP" altLang="en-US"/>
          </a:p>
          <a:p>
            <a:pPr lvl="2"/>
            <a:r>
              <a:rPr lang="en-US" altLang="ja-JP"/>
              <a:t>[</a:t>
            </a:r>
            <a:r>
              <a:rPr lang="ja-JP" altLang="en-US"/>
              <a:t>デフォルトスケジュール</a:t>
            </a:r>
            <a:r>
              <a:rPr lang="en-US" altLang="ja-JP"/>
              <a:t>] – [</a:t>
            </a:r>
            <a:r>
              <a:rPr lang="ja-JP" altLang="en-US"/>
              <a:t>スケジュール終了日</a:t>
            </a:r>
            <a:r>
              <a:rPr lang="en-US" altLang="ja-JP"/>
              <a:t>]</a:t>
            </a:r>
          </a:p>
          <a:p>
            <a:pPr lvl="2"/>
            <a:r>
              <a:rPr lang="en-US" altLang="ja-JP"/>
              <a:t>[</a:t>
            </a:r>
            <a:r>
              <a:rPr lang="ja-JP" altLang="en-US"/>
              <a:t>デフォルトスケジュール</a:t>
            </a:r>
            <a:r>
              <a:rPr lang="en-US" altLang="ja-JP"/>
              <a:t>] – [</a:t>
            </a:r>
            <a:r>
              <a:rPr lang="ja-JP" altLang="en-US"/>
              <a:t>スケジュール終了時間</a:t>
            </a:r>
            <a:r>
              <a:rPr lang="en-US" altLang="ja-JP"/>
              <a:t>]</a:t>
            </a:r>
          </a:p>
          <a:p>
            <a:endParaRPr lang="en-US"/>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35</a:t>
            </a:fld>
            <a:endParaRPr lang="ja-JP" altLang="en-US" dirty="0"/>
          </a:p>
        </p:txBody>
      </p:sp>
    </p:spTree>
    <p:extLst>
      <p:ext uri="{BB962C8B-B14F-4D97-AF65-F5344CB8AC3E}">
        <p14:creationId xmlns:p14="http://schemas.microsoft.com/office/powerpoint/2010/main" val="4030653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スケジュールジョブのログ保持期間</a:t>
            </a:r>
            <a:endParaRPr lang="en-US"/>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a:t>ログの削除タイミングを変更したい場合</a:t>
            </a:r>
          </a:p>
          <a:p>
            <a:pPr lvl="1"/>
            <a:r>
              <a:rPr lang="ja-JP" altLang="en-US"/>
              <a:t>ログの保持期間と、削除する時間を設定します。</a:t>
            </a:r>
          </a:p>
          <a:p>
            <a:pPr lvl="2"/>
            <a:r>
              <a:rPr lang="en-US" altLang="ja-JP"/>
              <a:t>[</a:t>
            </a:r>
            <a:r>
              <a:rPr lang="ja-JP" altLang="en-US"/>
              <a:t>ログ削除と </a:t>
            </a:r>
            <a:r>
              <a:rPr lang="en-US" altLang="ja-JP"/>
              <a:t>ReportLibrary </a:t>
            </a:r>
            <a:r>
              <a:rPr lang="ja-JP" altLang="en-US"/>
              <a:t>有効期限</a:t>
            </a:r>
            <a:r>
              <a:rPr lang="en-US" altLang="ja-JP"/>
              <a:t>] – [Distribution Server </a:t>
            </a:r>
            <a:r>
              <a:rPr lang="ja-JP" altLang="en-US"/>
              <a:t>の開始時にログを削除</a:t>
            </a:r>
            <a:r>
              <a:rPr lang="en-US" altLang="ja-JP"/>
              <a:t>]</a:t>
            </a:r>
            <a:br>
              <a:rPr lang="en-US" altLang="ja-JP"/>
            </a:br>
            <a:r>
              <a:rPr lang="ja-JP" altLang="en-US"/>
              <a:t>（デフォルト：オフ）</a:t>
            </a:r>
          </a:p>
          <a:p>
            <a:pPr lvl="2"/>
            <a:r>
              <a:rPr lang="en-US" altLang="ja-JP"/>
              <a:t>[</a:t>
            </a:r>
            <a:r>
              <a:rPr lang="ja-JP" altLang="en-US"/>
              <a:t>ログ削除と </a:t>
            </a:r>
            <a:r>
              <a:rPr lang="en-US" altLang="ja-JP"/>
              <a:t>ReportLibrary </a:t>
            </a:r>
            <a:r>
              <a:rPr lang="ja-JP" altLang="en-US"/>
              <a:t>有効期限</a:t>
            </a:r>
            <a:r>
              <a:rPr lang="en-US" altLang="ja-JP"/>
              <a:t>] – [</a:t>
            </a:r>
            <a:r>
              <a:rPr lang="ja-JP" altLang="en-US"/>
              <a:t>ログ削除の期限（日数）</a:t>
            </a:r>
            <a:r>
              <a:rPr lang="en-US" altLang="ja-JP"/>
              <a:t>]</a:t>
            </a:r>
            <a:r>
              <a:rPr lang="ja-JP" altLang="en-US"/>
              <a:t>（デフォルト：</a:t>
            </a:r>
            <a:r>
              <a:rPr lang="en-US" altLang="ja-JP"/>
              <a:t>30</a:t>
            </a:r>
            <a:r>
              <a:rPr lang="ja-JP" altLang="en-US"/>
              <a:t>日）</a:t>
            </a:r>
          </a:p>
          <a:p>
            <a:pPr lvl="2"/>
            <a:r>
              <a:rPr lang="en-US" altLang="ja-JP"/>
              <a:t>[</a:t>
            </a:r>
            <a:r>
              <a:rPr lang="ja-JP" altLang="en-US"/>
              <a:t>ログ削除と </a:t>
            </a:r>
            <a:r>
              <a:rPr lang="en-US" altLang="ja-JP"/>
              <a:t>ReportLibrary </a:t>
            </a:r>
            <a:r>
              <a:rPr lang="ja-JP" altLang="en-US"/>
              <a:t>有効期限</a:t>
            </a:r>
            <a:r>
              <a:rPr lang="en-US" altLang="ja-JP"/>
              <a:t>] – [</a:t>
            </a:r>
            <a:r>
              <a:rPr lang="ja-JP" altLang="en-US"/>
              <a:t>ログ削除時間</a:t>
            </a:r>
            <a:r>
              <a:rPr lang="en-US" altLang="ja-JP"/>
              <a:t>]</a:t>
            </a:r>
            <a:r>
              <a:rPr lang="ja-JP" altLang="en-US"/>
              <a:t>（デフォルト：</a:t>
            </a:r>
            <a:r>
              <a:rPr lang="en-US" altLang="ja-JP"/>
              <a:t>AM1:00</a:t>
            </a:r>
            <a:r>
              <a:rPr lang="ja-JP" altLang="en-US"/>
              <a:t>）</a:t>
            </a:r>
          </a:p>
          <a:p>
            <a:endParaRPr lang="en-US"/>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36</a:t>
            </a:fld>
            <a:endParaRPr lang="ja-JP" altLang="en-US" dirty="0"/>
          </a:p>
        </p:txBody>
      </p:sp>
      <p:sp>
        <p:nvSpPr>
          <p:cNvPr id="6" name="Google Shape;615;p35"/>
          <p:cNvSpPr/>
          <p:nvPr/>
        </p:nvSpPr>
        <p:spPr>
          <a:xfrm>
            <a:off x="359532" y="2538446"/>
            <a:ext cx="8208912" cy="2304256"/>
          </a:xfrm>
          <a:prstGeom prst="flowChartProcess">
            <a:avLst/>
          </a:prstGeom>
          <a:solidFill>
            <a:srgbClr val="F2F2F2"/>
          </a:solidFill>
          <a:ln w="19050" cap="flat" cmpd="sng">
            <a:solidFill>
              <a:srgbClr val="F2F2F2"/>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
        <p:nvSpPr>
          <p:cNvPr id="7" name="Google Shape;616;p35"/>
          <p:cNvSpPr/>
          <p:nvPr/>
        </p:nvSpPr>
        <p:spPr>
          <a:xfrm>
            <a:off x="467544" y="2630774"/>
            <a:ext cx="3024336" cy="288032"/>
          </a:xfrm>
          <a:prstGeom prst="rect">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chemeClr val="lt1"/>
                </a:solidFill>
                <a:cs typeface="Meiryo"/>
                <a:sym typeface="Meiryo"/>
              </a:rPr>
              <a:t>Distribution Serverの開始時にログを削除</a:t>
            </a:r>
            <a:endParaRPr sz="1400" b="0" i="0" u="none" strike="noStrike" cap="none">
              <a:solidFill>
                <a:srgbClr val="000000"/>
              </a:solidFill>
              <a:cs typeface="Arial"/>
              <a:sym typeface="Arial"/>
            </a:endParaRPr>
          </a:p>
        </p:txBody>
      </p:sp>
      <p:sp>
        <p:nvSpPr>
          <p:cNvPr id="8" name="Google Shape;617;p35"/>
          <p:cNvSpPr/>
          <p:nvPr/>
        </p:nvSpPr>
        <p:spPr>
          <a:xfrm>
            <a:off x="827584" y="2943758"/>
            <a:ext cx="7416824" cy="455730"/>
          </a:xfrm>
          <a:prstGeom prst="rect">
            <a:avLst/>
          </a:prstGeom>
          <a:noFill/>
          <a:ln>
            <a:noFill/>
          </a:ln>
        </p:spPr>
        <p:txBody>
          <a:bodyPr spcFirstLastPara="1" wrap="square" lIns="91425" tIns="720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tx1">
                    <a:lumMod val="75000"/>
                    <a:lumOff val="25000"/>
                  </a:schemeClr>
                </a:solidFill>
                <a:cs typeface="Meiryo"/>
                <a:sym typeface="Meiryo"/>
              </a:rPr>
              <a:t>[ログ削除の</a:t>
            </a:r>
            <a:r>
              <a:rPr lang="ja-JP" sz="1000" b="0" i="0" u="none" strike="noStrike" cap="none" dirty="0" smtClean="0">
                <a:solidFill>
                  <a:schemeClr val="tx1">
                    <a:lumMod val="75000"/>
                    <a:lumOff val="25000"/>
                  </a:schemeClr>
                </a:solidFill>
                <a:cs typeface="Meiryo"/>
                <a:sym typeface="Meiryo"/>
              </a:rPr>
              <a:t>期限</a:t>
            </a:r>
            <a:r>
              <a:rPr lang="ja-JP" altLang="en-US" sz="1000" b="0" i="0" u="none" strike="noStrike" cap="none" dirty="0" smtClean="0">
                <a:solidFill>
                  <a:schemeClr val="tx1">
                    <a:lumMod val="75000"/>
                    <a:lumOff val="25000"/>
                  </a:schemeClr>
                </a:solidFill>
                <a:cs typeface="Meiryo"/>
                <a:sym typeface="Meiryo"/>
              </a:rPr>
              <a:t>（日数）</a:t>
            </a:r>
            <a:r>
              <a:rPr lang="ja-JP" sz="1000" b="0" i="0" u="none" strike="noStrike" cap="none" dirty="0" smtClean="0">
                <a:solidFill>
                  <a:schemeClr val="tx1">
                    <a:lumMod val="75000"/>
                    <a:lumOff val="25000"/>
                  </a:schemeClr>
                </a:solidFill>
                <a:cs typeface="Meiryo"/>
                <a:sym typeface="Meiryo"/>
              </a:rPr>
              <a:t>]</a:t>
            </a:r>
            <a:r>
              <a:rPr lang="ja-JP" sz="1000" b="0" i="0" u="none" strike="noStrike" cap="none" dirty="0">
                <a:solidFill>
                  <a:schemeClr val="tx1">
                    <a:lumMod val="75000"/>
                    <a:lumOff val="25000"/>
                  </a:schemeClr>
                </a:solidFill>
                <a:cs typeface="Meiryo"/>
                <a:sym typeface="Meiryo"/>
              </a:rPr>
              <a:t>と[ログ削除時間]の設定に加え、ReportCasterのサービス開始時もログレポートを自動的に削除</a:t>
            </a:r>
            <a:r>
              <a:rPr lang="ja-JP" sz="1000" b="0" i="0" u="none" strike="noStrike" cap="none" dirty="0" smtClean="0">
                <a:solidFill>
                  <a:schemeClr val="tx1">
                    <a:lumMod val="75000"/>
                    <a:lumOff val="25000"/>
                  </a:schemeClr>
                </a:solidFill>
                <a:cs typeface="Meiryo"/>
                <a:sym typeface="Meiryo"/>
              </a:rPr>
              <a:t>したい場合</a:t>
            </a:r>
            <a:r>
              <a:rPr lang="ja-JP" sz="1000" b="0" i="0" u="none" strike="noStrike" cap="none" dirty="0">
                <a:solidFill>
                  <a:schemeClr val="tx1">
                    <a:lumMod val="75000"/>
                    <a:lumOff val="25000"/>
                  </a:schemeClr>
                </a:solidFill>
                <a:cs typeface="Meiryo"/>
                <a:sym typeface="Meiryo"/>
              </a:rPr>
              <a:t>にチェックします。</a:t>
            </a:r>
            <a:endParaRPr sz="1000" b="0" i="0" u="none" strike="noStrike" cap="none" dirty="0">
              <a:solidFill>
                <a:schemeClr val="tx1">
                  <a:lumMod val="75000"/>
                  <a:lumOff val="25000"/>
                </a:schemeClr>
              </a:solidFill>
              <a:cs typeface="Meiryo"/>
              <a:sym typeface="Meiryo"/>
            </a:endParaRPr>
          </a:p>
        </p:txBody>
      </p:sp>
      <p:sp>
        <p:nvSpPr>
          <p:cNvPr id="9" name="Google Shape;618;p35"/>
          <p:cNvSpPr/>
          <p:nvPr/>
        </p:nvSpPr>
        <p:spPr>
          <a:xfrm>
            <a:off x="467544" y="3494870"/>
            <a:ext cx="1725612" cy="288032"/>
          </a:xfrm>
          <a:prstGeom prst="rect">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chemeClr val="lt1"/>
                </a:solidFill>
                <a:cs typeface="Meiryo"/>
                <a:sym typeface="Meiryo"/>
              </a:rPr>
              <a:t>ログ削除の期間</a:t>
            </a:r>
            <a:endParaRPr sz="1000" b="0" i="0" u="none" strike="noStrike" cap="none">
              <a:solidFill>
                <a:schemeClr val="lt1"/>
              </a:solidFill>
              <a:cs typeface="Meiryo"/>
              <a:sym typeface="Meiryo"/>
            </a:endParaRPr>
          </a:p>
        </p:txBody>
      </p:sp>
      <p:sp>
        <p:nvSpPr>
          <p:cNvPr id="10" name="Google Shape;619;p35"/>
          <p:cNvSpPr/>
          <p:nvPr/>
        </p:nvSpPr>
        <p:spPr>
          <a:xfrm>
            <a:off x="827584" y="3829382"/>
            <a:ext cx="6072674" cy="288032"/>
          </a:xfrm>
          <a:prstGeom prst="rect">
            <a:avLst/>
          </a:prstGeom>
          <a:noFill/>
          <a:ln>
            <a:noFill/>
          </a:ln>
        </p:spPr>
        <p:txBody>
          <a:bodyPr spcFirstLastPara="1" wrap="square" lIns="91425" tIns="720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tx1">
                    <a:lumMod val="75000"/>
                    <a:lumOff val="25000"/>
                  </a:schemeClr>
                </a:solidFill>
                <a:cs typeface="Meiryo"/>
                <a:sym typeface="Meiryo"/>
              </a:rPr>
              <a:t>ログレポートを削除したい日数を設定します。設定した日数を超過すると自動的に削除されます。</a:t>
            </a:r>
            <a:endParaRPr sz="1000" b="0" i="0" u="none" strike="noStrike" cap="none" dirty="0">
              <a:solidFill>
                <a:schemeClr val="tx1">
                  <a:lumMod val="75000"/>
                  <a:lumOff val="25000"/>
                </a:schemeClr>
              </a:solidFill>
              <a:cs typeface="Meiryo"/>
              <a:sym typeface="Meiryo"/>
            </a:endParaRPr>
          </a:p>
        </p:txBody>
      </p:sp>
      <p:sp>
        <p:nvSpPr>
          <p:cNvPr id="11" name="Google Shape;620;p35"/>
          <p:cNvSpPr/>
          <p:nvPr/>
        </p:nvSpPr>
        <p:spPr>
          <a:xfrm>
            <a:off x="467544" y="4214950"/>
            <a:ext cx="1725612" cy="288032"/>
          </a:xfrm>
          <a:prstGeom prst="rect">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chemeClr val="lt1"/>
                </a:solidFill>
                <a:cs typeface="Meiryo"/>
                <a:sym typeface="Meiryo"/>
              </a:rPr>
              <a:t>ログ削除の時間</a:t>
            </a:r>
            <a:endParaRPr sz="1000" b="0" i="0" u="none" strike="noStrike" cap="none">
              <a:solidFill>
                <a:schemeClr val="lt1"/>
              </a:solidFill>
              <a:cs typeface="Meiryo"/>
              <a:sym typeface="Meiryo"/>
            </a:endParaRPr>
          </a:p>
        </p:txBody>
      </p:sp>
      <p:sp>
        <p:nvSpPr>
          <p:cNvPr id="12" name="Google Shape;621;p35"/>
          <p:cNvSpPr/>
          <p:nvPr/>
        </p:nvSpPr>
        <p:spPr>
          <a:xfrm>
            <a:off x="827584" y="4554670"/>
            <a:ext cx="5928658" cy="288032"/>
          </a:xfrm>
          <a:prstGeom prst="rect">
            <a:avLst/>
          </a:prstGeom>
          <a:noFill/>
          <a:ln>
            <a:noFill/>
          </a:ln>
        </p:spPr>
        <p:txBody>
          <a:bodyPr spcFirstLastPara="1" wrap="square" lIns="91425" tIns="720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tx1">
                    <a:lumMod val="75000"/>
                    <a:lumOff val="25000"/>
                  </a:schemeClr>
                </a:solidFill>
                <a:cs typeface="Meiryo"/>
                <a:sym typeface="Meiryo"/>
              </a:rPr>
              <a:t>ログ削除の開始時間を設定します。</a:t>
            </a:r>
            <a:endParaRPr sz="800" b="0" i="0" u="none" strike="noStrike" cap="none" dirty="0">
              <a:solidFill>
                <a:schemeClr val="tx1">
                  <a:lumMod val="75000"/>
                  <a:lumOff val="25000"/>
                </a:schemeClr>
              </a:solidFill>
              <a:cs typeface="Meiryo"/>
              <a:sym typeface="Meiryo"/>
            </a:endParaRPr>
          </a:p>
        </p:txBody>
      </p:sp>
    </p:spTree>
    <p:extLst>
      <p:ext uri="{BB962C8B-B14F-4D97-AF65-F5344CB8AC3E}">
        <p14:creationId xmlns:p14="http://schemas.microsoft.com/office/powerpoint/2010/main" val="2745520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トレースおよびシステムログの保持期間</a:t>
            </a:r>
            <a:endParaRPr lang="en-US"/>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4" name="テキスト プレースホルダー 3"/>
          <p:cNvSpPr>
            <a:spLocks noGrp="1"/>
          </p:cNvSpPr>
          <p:nvPr>
            <p:ph type="body" sz="quarter" idx="13"/>
          </p:nvPr>
        </p:nvSpPr>
        <p:spPr/>
        <p:txBody>
          <a:bodyPr/>
          <a:lstStyle/>
          <a:p>
            <a:r>
              <a:rPr lang="ja-JP" altLang="en-US"/>
              <a:t>トレースやログが削除されるまでの日数を変更したい場合</a:t>
            </a:r>
          </a:p>
          <a:p>
            <a:pPr lvl="1"/>
            <a:r>
              <a:rPr lang="ja-JP" altLang="en-US"/>
              <a:t>スケジュールジョブのトレースやシステムログの保持期間を設定します。</a:t>
            </a:r>
          </a:p>
          <a:p>
            <a:pPr lvl="2"/>
            <a:r>
              <a:rPr lang="en-US" altLang="ja-JP"/>
              <a:t>[</a:t>
            </a:r>
            <a:r>
              <a:rPr lang="ja-JP" altLang="en-US"/>
              <a:t>構成</a:t>
            </a:r>
            <a:r>
              <a:rPr lang="en-US" altLang="ja-JP"/>
              <a:t>] – [Distribution Server] – [</a:t>
            </a:r>
            <a:r>
              <a:rPr lang="ja-JP" altLang="en-US"/>
              <a:t>その他の設定</a:t>
            </a:r>
            <a:r>
              <a:rPr lang="en-US" altLang="ja-JP"/>
              <a:t>] – [</a:t>
            </a:r>
            <a:r>
              <a:rPr lang="ja-JP" altLang="en-US"/>
              <a:t>トレースを削除するまでの日数</a:t>
            </a:r>
            <a:r>
              <a:rPr lang="en-US" altLang="ja-JP"/>
              <a:t>] </a:t>
            </a:r>
            <a:br>
              <a:rPr lang="en-US" altLang="ja-JP"/>
            </a:br>
            <a:r>
              <a:rPr lang="ja-JP" altLang="en-US"/>
              <a:t>（デフォルト：</a:t>
            </a:r>
            <a:r>
              <a:rPr lang="en-US" altLang="ja-JP"/>
              <a:t>10</a:t>
            </a:r>
            <a:r>
              <a:rPr lang="ja-JP" altLang="en-US"/>
              <a:t>日）</a:t>
            </a:r>
          </a:p>
          <a:p>
            <a:pPr lvl="1"/>
            <a:endParaRPr lang="ja-JP" altLang="en-US"/>
          </a:p>
          <a:p>
            <a:pPr lvl="1"/>
            <a:r>
              <a:rPr lang="ja-JP" altLang="en-US"/>
              <a:t>デフォルトではトレースは取得されません。必要な場合は、設定を変更します。</a:t>
            </a:r>
          </a:p>
          <a:p>
            <a:pPr lvl="2"/>
            <a:r>
              <a:rPr lang="en-US" altLang="ja-JP"/>
              <a:t>[</a:t>
            </a:r>
            <a:r>
              <a:rPr lang="ja-JP" altLang="en-US"/>
              <a:t>構成</a:t>
            </a:r>
            <a:r>
              <a:rPr lang="en-US" altLang="ja-JP"/>
              <a:t>] – [Distribution Server] – [</a:t>
            </a:r>
            <a:r>
              <a:rPr lang="ja-JP" altLang="en-US"/>
              <a:t>その他の設定</a:t>
            </a:r>
            <a:r>
              <a:rPr lang="en-US" altLang="ja-JP"/>
              <a:t>] – [</a:t>
            </a:r>
            <a:r>
              <a:rPr lang="ja-JP" altLang="en-US"/>
              <a:t>スケジュールジョブトレース</a:t>
            </a:r>
            <a:r>
              <a:rPr lang="en-US" altLang="ja-JP"/>
              <a:t>]</a:t>
            </a:r>
            <a:br>
              <a:rPr lang="en-US" altLang="ja-JP"/>
            </a:br>
            <a:r>
              <a:rPr lang="en-US" altLang="ja-JP"/>
              <a:t> </a:t>
            </a:r>
            <a:r>
              <a:rPr lang="ja-JP" altLang="en-US"/>
              <a:t>（デフォルト：オフ）</a:t>
            </a:r>
          </a:p>
          <a:p>
            <a:endParaRPr lang="en-US"/>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37</a:t>
            </a:fld>
            <a:endParaRPr lang="ja-JP" altLang="en-US" dirty="0"/>
          </a:p>
        </p:txBody>
      </p:sp>
      <p:sp>
        <p:nvSpPr>
          <p:cNvPr id="6" name="Google Shape;628;p36"/>
          <p:cNvSpPr/>
          <p:nvPr/>
        </p:nvSpPr>
        <p:spPr>
          <a:xfrm>
            <a:off x="371994" y="3023071"/>
            <a:ext cx="8208912" cy="1817262"/>
          </a:xfrm>
          <a:prstGeom prst="flowChartProcess">
            <a:avLst/>
          </a:prstGeom>
          <a:solidFill>
            <a:srgbClr val="F2F2F2"/>
          </a:solidFill>
          <a:ln w="19050" cap="flat" cmpd="sng">
            <a:solidFill>
              <a:srgbClr val="F2F2F2"/>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
        <p:nvSpPr>
          <p:cNvPr id="7" name="Google Shape;629;p36"/>
          <p:cNvSpPr/>
          <p:nvPr/>
        </p:nvSpPr>
        <p:spPr>
          <a:xfrm>
            <a:off x="467544" y="3131290"/>
            <a:ext cx="1725612" cy="261847"/>
          </a:xfrm>
          <a:prstGeom prst="rect">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chemeClr val="lt1"/>
                </a:solidFill>
                <a:cs typeface="Meiryo"/>
                <a:sym typeface="Meiryo"/>
              </a:rPr>
              <a:t>オフの場合</a:t>
            </a:r>
            <a:endParaRPr sz="1000" b="0" i="0" u="none" strike="noStrike" cap="none">
              <a:solidFill>
                <a:schemeClr val="lt1"/>
              </a:solidFill>
              <a:cs typeface="Meiryo"/>
              <a:sym typeface="Meiryo"/>
            </a:endParaRPr>
          </a:p>
        </p:txBody>
      </p:sp>
      <p:sp>
        <p:nvSpPr>
          <p:cNvPr id="8" name="Google Shape;630;p36"/>
          <p:cNvSpPr/>
          <p:nvPr/>
        </p:nvSpPr>
        <p:spPr>
          <a:xfrm>
            <a:off x="827584" y="3406229"/>
            <a:ext cx="7416824" cy="314768"/>
          </a:xfrm>
          <a:prstGeom prst="rect">
            <a:avLst/>
          </a:prstGeom>
          <a:noFill/>
          <a:ln>
            <a:noFill/>
          </a:ln>
        </p:spPr>
        <p:txBody>
          <a:bodyPr spcFirstLastPara="1" wrap="square" lIns="91425" tIns="720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tx1">
                    <a:lumMod val="75000"/>
                    <a:lumOff val="25000"/>
                  </a:schemeClr>
                </a:solidFill>
                <a:cs typeface="Meiryo"/>
                <a:sym typeface="Meiryo"/>
              </a:rPr>
              <a:t>スケジュールジョブのトレースを無効にする場合に</a:t>
            </a:r>
            <a:r>
              <a:rPr lang="ja-JP" sz="1000" b="0" i="0" u="none" strike="noStrike" cap="none">
                <a:solidFill>
                  <a:schemeClr val="tx1">
                    <a:lumMod val="75000"/>
                    <a:lumOff val="25000"/>
                  </a:schemeClr>
                </a:solidFill>
                <a:cs typeface="Meiryo"/>
                <a:sym typeface="Meiryo"/>
              </a:rPr>
              <a:t>選択</a:t>
            </a:r>
            <a:r>
              <a:rPr lang="ja-JP" sz="1000" b="0" i="0" u="none" strike="noStrike" cap="none" smtClean="0">
                <a:solidFill>
                  <a:schemeClr val="tx1">
                    <a:lumMod val="75000"/>
                    <a:lumOff val="25000"/>
                  </a:schemeClr>
                </a:solidFill>
                <a:cs typeface="Meiryo"/>
                <a:sym typeface="Meiryo"/>
              </a:rPr>
              <a:t>します</a:t>
            </a:r>
            <a:endParaRPr sz="1000" b="0" i="0" u="none" strike="noStrike" cap="none" dirty="0">
              <a:solidFill>
                <a:schemeClr val="tx1">
                  <a:lumMod val="75000"/>
                  <a:lumOff val="25000"/>
                </a:schemeClr>
              </a:solidFill>
              <a:cs typeface="Meiryo"/>
              <a:sym typeface="Meiryo"/>
            </a:endParaRPr>
          </a:p>
        </p:txBody>
      </p:sp>
      <p:sp>
        <p:nvSpPr>
          <p:cNvPr id="9" name="Google Shape;631;p36"/>
          <p:cNvSpPr/>
          <p:nvPr/>
        </p:nvSpPr>
        <p:spPr>
          <a:xfrm>
            <a:off x="467544" y="3676915"/>
            <a:ext cx="1725612" cy="261847"/>
          </a:xfrm>
          <a:prstGeom prst="rect">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chemeClr val="lt1"/>
                </a:solidFill>
                <a:cs typeface="Meiryo"/>
                <a:sym typeface="Meiryo"/>
              </a:rPr>
              <a:t>スケジュールの場合</a:t>
            </a:r>
            <a:endParaRPr sz="1000" b="0" i="0" u="none" strike="noStrike" cap="none">
              <a:solidFill>
                <a:schemeClr val="lt1"/>
              </a:solidFill>
              <a:cs typeface="Meiryo"/>
              <a:sym typeface="Meiryo"/>
            </a:endParaRPr>
          </a:p>
        </p:txBody>
      </p:sp>
      <p:sp>
        <p:nvSpPr>
          <p:cNvPr id="10" name="Google Shape;632;p36"/>
          <p:cNvSpPr/>
          <p:nvPr/>
        </p:nvSpPr>
        <p:spPr>
          <a:xfrm>
            <a:off x="827584" y="3971769"/>
            <a:ext cx="6072674" cy="288032"/>
          </a:xfrm>
          <a:prstGeom prst="rect">
            <a:avLst/>
          </a:prstGeom>
          <a:noFill/>
          <a:ln>
            <a:noFill/>
          </a:ln>
        </p:spPr>
        <p:txBody>
          <a:bodyPr spcFirstLastPara="1" wrap="square" lIns="91425" tIns="720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tx1">
                    <a:lumMod val="75000"/>
                    <a:lumOff val="25000"/>
                  </a:schemeClr>
                </a:solidFill>
                <a:cs typeface="Meiryo"/>
                <a:sym typeface="Meiryo"/>
              </a:rPr>
              <a:t>スケジュールジョブのトレースを取得する場合に</a:t>
            </a:r>
            <a:r>
              <a:rPr lang="ja-JP" sz="1000" b="0" i="0" u="none" strike="noStrike" cap="none">
                <a:solidFill>
                  <a:schemeClr val="tx1">
                    <a:lumMod val="75000"/>
                    <a:lumOff val="25000"/>
                  </a:schemeClr>
                </a:solidFill>
                <a:cs typeface="Meiryo"/>
                <a:sym typeface="Meiryo"/>
              </a:rPr>
              <a:t>選択</a:t>
            </a:r>
            <a:r>
              <a:rPr lang="ja-JP" sz="1000" b="0" i="0" u="none" strike="noStrike" cap="none" smtClean="0">
                <a:solidFill>
                  <a:schemeClr val="tx1">
                    <a:lumMod val="75000"/>
                    <a:lumOff val="25000"/>
                  </a:schemeClr>
                </a:solidFill>
                <a:cs typeface="Meiryo"/>
                <a:sym typeface="Meiryo"/>
              </a:rPr>
              <a:t>しま</a:t>
            </a:r>
            <a:r>
              <a:rPr lang="ja-JP" altLang="en-US" sz="1000" b="0" i="0" u="none" strike="noStrike" cap="none" smtClean="0">
                <a:solidFill>
                  <a:schemeClr val="tx1">
                    <a:lumMod val="75000"/>
                    <a:lumOff val="25000"/>
                  </a:schemeClr>
                </a:solidFill>
                <a:cs typeface="Meiryo"/>
                <a:sym typeface="Meiryo"/>
              </a:rPr>
              <a:t>す</a:t>
            </a:r>
            <a:endParaRPr sz="1000" b="0" i="0" u="none" strike="noStrike" cap="none" dirty="0">
              <a:solidFill>
                <a:schemeClr val="tx1">
                  <a:lumMod val="75000"/>
                  <a:lumOff val="25000"/>
                </a:schemeClr>
              </a:solidFill>
              <a:cs typeface="Meiryo"/>
              <a:sym typeface="Meiryo"/>
            </a:endParaRPr>
          </a:p>
        </p:txBody>
      </p:sp>
      <p:sp>
        <p:nvSpPr>
          <p:cNvPr id="11" name="Google Shape;633;p36"/>
          <p:cNvSpPr/>
          <p:nvPr/>
        </p:nvSpPr>
        <p:spPr>
          <a:xfrm>
            <a:off x="467544" y="4222541"/>
            <a:ext cx="2520280" cy="261847"/>
          </a:xfrm>
          <a:prstGeom prst="rect">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chemeClr val="lt1"/>
                </a:solidFill>
                <a:cs typeface="Meiryo"/>
                <a:sym typeface="Meiryo"/>
              </a:rPr>
              <a:t>スケジュールとレポートの場合</a:t>
            </a:r>
            <a:endParaRPr sz="1000" b="0" i="0" u="none" strike="noStrike" cap="none">
              <a:solidFill>
                <a:schemeClr val="lt1"/>
              </a:solidFill>
              <a:cs typeface="Meiryo"/>
              <a:sym typeface="Meiryo"/>
            </a:endParaRPr>
          </a:p>
        </p:txBody>
      </p:sp>
      <p:sp>
        <p:nvSpPr>
          <p:cNvPr id="12" name="Google Shape;634;p36"/>
          <p:cNvSpPr/>
          <p:nvPr/>
        </p:nvSpPr>
        <p:spPr>
          <a:xfrm>
            <a:off x="827584" y="4510573"/>
            <a:ext cx="5928658" cy="288032"/>
          </a:xfrm>
          <a:prstGeom prst="rect">
            <a:avLst/>
          </a:prstGeom>
          <a:noFill/>
          <a:ln>
            <a:noFill/>
          </a:ln>
        </p:spPr>
        <p:txBody>
          <a:bodyPr spcFirstLastPara="1" wrap="square" lIns="91425" tIns="720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chemeClr val="tx1">
                    <a:lumMod val="75000"/>
                    <a:lumOff val="25000"/>
                  </a:schemeClr>
                </a:solidFill>
                <a:cs typeface="Meiryo"/>
                <a:sym typeface="Meiryo"/>
              </a:rPr>
              <a:t>スケジュールジョブとレポート出力のトレースを取得する場合に選択</a:t>
            </a:r>
            <a:r>
              <a:rPr lang="ja-JP" sz="1000" b="0" i="0" u="none" strike="noStrike" cap="none" smtClean="0">
                <a:solidFill>
                  <a:schemeClr val="tx1">
                    <a:lumMod val="75000"/>
                    <a:lumOff val="25000"/>
                  </a:schemeClr>
                </a:solidFill>
                <a:cs typeface="Meiryo"/>
                <a:sym typeface="Meiryo"/>
              </a:rPr>
              <a:t>します</a:t>
            </a:r>
            <a:endParaRPr sz="800" b="0" i="0" u="none" strike="noStrike" cap="none">
              <a:solidFill>
                <a:schemeClr val="tx1">
                  <a:lumMod val="75000"/>
                  <a:lumOff val="25000"/>
                </a:schemeClr>
              </a:solidFill>
              <a:cs typeface="Meiryo"/>
              <a:sym typeface="Meiryo"/>
            </a:endParaRPr>
          </a:p>
        </p:txBody>
      </p:sp>
    </p:spTree>
    <p:extLst>
      <p:ext uri="{BB962C8B-B14F-4D97-AF65-F5344CB8AC3E}">
        <p14:creationId xmlns:p14="http://schemas.microsoft.com/office/powerpoint/2010/main" val="1898713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611560" y="987574"/>
            <a:ext cx="8208912" cy="1584176"/>
          </a:xfrm>
          <a:prstGeom prst="roundRect">
            <a:avLst/>
          </a:prstGeom>
          <a:solidFill>
            <a:srgbClr val="005276"/>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cs typeface="メイリオ" panose="020B0604030504040204" pitchFamily="50" charset="-128"/>
            </a:endParaRP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3147814"/>
            <a:ext cx="1159079" cy="1419622"/>
          </a:xfrm>
          <a:prstGeom prst="rect">
            <a:avLst/>
          </a:prstGeom>
        </p:spPr>
      </p:pic>
      <p:sp>
        <p:nvSpPr>
          <p:cNvPr id="2" name="タイトル 1"/>
          <p:cNvSpPr>
            <a:spLocks noGrp="1"/>
          </p:cNvSpPr>
          <p:nvPr>
            <p:ph type="title"/>
          </p:nvPr>
        </p:nvSpPr>
        <p:spPr/>
        <p:txBody>
          <a:bodyPr/>
          <a:lstStyle/>
          <a:p>
            <a:r>
              <a:rPr lang="ja-JP" altLang="en-US"/>
              <a:t>おわり</a:t>
            </a:r>
            <a:endParaRPr lang="en-US"/>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38</a:t>
            </a:fld>
            <a:endParaRPr lang="ja-JP" altLang="en-US" dirty="0"/>
          </a:p>
        </p:txBody>
      </p:sp>
      <p:sp>
        <p:nvSpPr>
          <p:cNvPr id="6" name="サブタイトル 4"/>
          <p:cNvSpPr txBox="1">
            <a:spLocks/>
          </p:cNvSpPr>
          <p:nvPr/>
        </p:nvSpPr>
        <p:spPr>
          <a:xfrm>
            <a:off x="755576" y="1083334"/>
            <a:ext cx="7920880" cy="1440160"/>
          </a:xfrm>
          <a:prstGeom prst="rect">
            <a:avLst/>
          </a:prstGeom>
        </p:spPr>
        <p:txBody>
          <a:bodyPr/>
          <a:lstStyle>
            <a:lvl1pPr marL="0" indent="0" algn="l" defTabSz="914400" rtl="0" eaLnBrk="1" latinLnBrk="0" hangingPunct="1">
              <a:spcBef>
                <a:spcPct val="20000"/>
              </a:spcBef>
              <a:buClr>
                <a:srgbClr val="007BBB"/>
              </a:buClr>
              <a:buFont typeface="Wingdings" panose="05000000000000000000" pitchFamily="2" charset="2"/>
              <a:buNone/>
              <a:defRPr kumimoji="1" sz="1400" kern="1200">
                <a:solidFill>
                  <a:schemeClr val="tx1">
                    <a:lumMod val="75000"/>
                    <a:lumOff val="25000"/>
                  </a:schemeClr>
                </a:solidFill>
                <a:latin typeface="+mn-lt"/>
                <a:ea typeface="+mn-ea"/>
                <a:cs typeface="+mn-cs"/>
              </a:defRPr>
            </a:lvl1pPr>
            <a:lvl2pPr marL="457200" indent="0" algn="l" defTabSz="914400" rtl="0" eaLnBrk="1" latinLnBrk="0" hangingPunct="1">
              <a:spcBef>
                <a:spcPct val="20000"/>
              </a:spcBef>
              <a:buClr>
                <a:srgbClr val="007BBB"/>
              </a:buClr>
              <a:buFont typeface="Wingdings" panose="05000000000000000000" pitchFamily="2" charset="2"/>
              <a:buNone/>
              <a:defRPr kumimoji="1" sz="1200"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buClr>
                <a:srgbClr val="007BBB"/>
              </a:buClr>
              <a:buFont typeface="Wingdings" panose="05000000000000000000" pitchFamily="2" charset="2"/>
              <a:buNone/>
              <a:defRPr kumimoji="1" sz="1100"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1600" smtClean="0">
                <a:solidFill>
                  <a:schemeClr val="bg1"/>
                </a:solidFill>
              </a:rPr>
              <a:t>本資料は、</a:t>
            </a:r>
            <a:r>
              <a:rPr lang="en-US" altLang="ja-JP" sz="1600" smtClean="0">
                <a:solidFill>
                  <a:schemeClr val="bg1"/>
                </a:solidFill>
              </a:rPr>
              <a:t>ReportCaster</a:t>
            </a:r>
            <a:r>
              <a:rPr lang="ja-JP" altLang="en-US" sz="1600" smtClean="0">
                <a:solidFill>
                  <a:schemeClr val="bg1"/>
                </a:solidFill>
              </a:rPr>
              <a:t>の利用、管理における主要な内容を抜粋して記載しています。</a:t>
            </a:r>
            <a:endParaRPr lang="en-US" altLang="ja-JP" sz="1600" smtClean="0">
              <a:solidFill>
                <a:schemeClr val="bg1"/>
              </a:solidFill>
            </a:endParaRPr>
          </a:p>
          <a:p>
            <a:r>
              <a:rPr lang="ja-JP" altLang="en-US" sz="1600" smtClean="0">
                <a:solidFill>
                  <a:schemeClr val="bg1"/>
                </a:solidFill>
              </a:rPr>
              <a:t>本資料に記載のない内容は、製品マニュアルをご参照ください。</a:t>
            </a:r>
          </a:p>
          <a:p>
            <a:endParaRPr lang="ja-JP" altLang="en-US" sz="1600" smtClean="0">
              <a:solidFill>
                <a:schemeClr val="bg1"/>
              </a:solidFill>
            </a:endParaRPr>
          </a:p>
          <a:p>
            <a:r>
              <a:rPr lang="ja-JP" altLang="en-US" sz="1600" smtClean="0">
                <a:solidFill>
                  <a:schemeClr val="bg1"/>
                </a:solidFill>
              </a:rPr>
              <a:t>「</a:t>
            </a:r>
            <a:r>
              <a:rPr lang="en-US" altLang="ja-JP" sz="1600" smtClean="0">
                <a:solidFill>
                  <a:schemeClr val="bg1"/>
                </a:solidFill>
              </a:rPr>
              <a:t>WebFOCUS ReportCaster </a:t>
            </a:r>
            <a:r>
              <a:rPr lang="ja-JP" altLang="en-US" sz="1600" smtClean="0">
                <a:solidFill>
                  <a:schemeClr val="bg1"/>
                </a:solidFill>
              </a:rPr>
              <a:t>利用ガイド」</a:t>
            </a:r>
            <a:endParaRPr lang="ja-JP" altLang="en-US" sz="1600" dirty="0">
              <a:solidFill>
                <a:schemeClr val="bg1"/>
              </a:solidFill>
            </a:endParaRPr>
          </a:p>
        </p:txBody>
      </p:sp>
    </p:spTree>
    <p:extLst>
      <p:ext uri="{BB962C8B-B14F-4D97-AF65-F5344CB8AC3E}">
        <p14:creationId xmlns:p14="http://schemas.microsoft.com/office/powerpoint/2010/main" val="3107426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B22246B-72CC-4AB3-AEF9-7F9B00475CC6}" type="slidenum">
              <a:rPr lang="ja-JP" altLang="en-US" smtClean="0"/>
              <a:pPr/>
              <a:t>39</a:t>
            </a:fld>
            <a:endParaRPr lang="ja-JP" altLang="en-US" dirty="0"/>
          </a:p>
        </p:txBody>
      </p:sp>
      <p:sp>
        <p:nvSpPr>
          <p:cNvPr id="4" name="Google Shape;959;p29"/>
          <p:cNvSpPr/>
          <p:nvPr/>
        </p:nvSpPr>
        <p:spPr>
          <a:xfrm>
            <a:off x="7740352" y="36662"/>
            <a:ext cx="1350019" cy="230792"/>
          </a:xfrm>
          <a:prstGeom prst="rect">
            <a:avLst/>
          </a:prstGeom>
          <a:noFill/>
          <a:ln>
            <a:noFill/>
          </a:ln>
        </p:spPr>
        <p:txBody>
          <a:bodyPr spcFirstLastPara="1" wrap="none" lIns="91425" tIns="45700" rIns="91425" bIns="45700" anchor="t" anchorCtr="0">
            <a:noAutofit/>
          </a:bodyPr>
          <a:lstStyle/>
          <a:p>
            <a:pPr lvl="0"/>
            <a:r>
              <a:rPr lang="en-US" altLang="ja-JP" sz="900" smtClean="0">
                <a:solidFill>
                  <a:srgbClr val="A5A5A5"/>
                </a:solidFill>
                <a:latin typeface="Meiryo"/>
                <a:ea typeface="Meiryo"/>
                <a:cs typeface="Meiryo"/>
                <a:sym typeface="Meiryo"/>
              </a:rPr>
              <a:t>WF-108620230817</a:t>
            </a:r>
            <a:endParaRPr sz="900" dirty="0">
              <a:solidFill>
                <a:srgbClr val="A5A5A5"/>
              </a:solidFill>
              <a:latin typeface="Meiryo"/>
              <a:ea typeface="Meiryo"/>
              <a:cs typeface="Meiryo"/>
              <a:sym typeface="Meiryo"/>
            </a:endParaRPr>
          </a:p>
        </p:txBody>
      </p:sp>
    </p:spTree>
    <p:extLst>
      <p:ext uri="{BB962C8B-B14F-4D97-AF65-F5344CB8AC3E}">
        <p14:creationId xmlns:p14="http://schemas.microsoft.com/office/powerpoint/2010/main" val="226844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smtClean="0"/>
              <a:t>はじめに</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 K.K. Ashisuto</a:t>
            </a:r>
            <a:endParaRPr lang="ja-JP" altLang="en-US" dirty="0"/>
          </a:p>
        </p:txBody>
      </p:sp>
      <p:sp>
        <p:nvSpPr>
          <p:cNvPr id="7" name="テキスト プレースホルダー 6"/>
          <p:cNvSpPr>
            <a:spLocks noGrp="1"/>
          </p:cNvSpPr>
          <p:nvPr>
            <p:ph type="body" sz="quarter" idx="13"/>
          </p:nvPr>
        </p:nvSpPr>
        <p:spPr/>
        <p:txBody>
          <a:bodyPr/>
          <a:lstStyle/>
          <a:p>
            <a:r>
              <a:rPr lang="en-US" altLang="ja-JP"/>
              <a:t>ReportCaster</a:t>
            </a:r>
            <a:r>
              <a:rPr lang="ja-JP" altLang="en-US"/>
              <a:t>は、レポートやグラフなどのコンテンツを配信するスケジュールジョブの機能</a:t>
            </a:r>
            <a:r>
              <a:rPr lang="ja-JP" altLang="en-US" smtClean="0"/>
              <a:t>です</a:t>
            </a:r>
            <a:endParaRPr lang="en-US" altLang="ja-JP" smtClean="0"/>
          </a:p>
          <a:p>
            <a:r>
              <a:rPr lang="ja-JP" altLang="en-US" smtClean="0"/>
              <a:t>本資料</a:t>
            </a:r>
            <a:r>
              <a:rPr lang="ja-JP" altLang="en-US"/>
              <a:t>では、スケジュールジョブの管理、開発にあたって、</a:t>
            </a:r>
            <a:r>
              <a:rPr lang="en-US" altLang="ja-JP"/>
              <a:t>ReportCaster </a:t>
            </a:r>
            <a:r>
              <a:rPr lang="ja-JP" altLang="en-US" smtClean="0"/>
              <a:t>の製品</a:t>
            </a:r>
            <a:r>
              <a:rPr lang="ja-JP" altLang="en-US"/>
              <a:t>概要や各種機能</a:t>
            </a:r>
            <a:r>
              <a:rPr lang="ja-JP" altLang="en-US" smtClean="0"/>
              <a:t>を</a:t>
            </a:r>
            <a:r>
              <a:rPr lang="en-US" altLang="ja-JP"/>
              <a:t/>
            </a:r>
            <a:br>
              <a:rPr lang="en-US" altLang="ja-JP"/>
            </a:br>
            <a:r>
              <a:rPr lang="ja-JP" altLang="en-US" smtClean="0"/>
              <a:t>ご理解いただく</a:t>
            </a:r>
            <a:r>
              <a:rPr lang="ja-JP" altLang="en-US"/>
              <a:t>ことを目的として</a:t>
            </a:r>
            <a:r>
              <a:rPr lang="ja-JP" altLang="en-US" smtClean="0"/>
              <a:t>います</a:t>
            </a:r>
            <a:endParaRPr lang="ja-JP" altLang="en-US"/>
          </a:p>
          <a:p>
            <a:endParaRPr lang="ja-JP" altLang="en-US"/>
          </a:p>
          <a:p>
            <a:pPr lvl="1"/>
            <a:r>
              <a:rPr lang="en-US" altLang="ja-JP"/>
              <a:t>ReportCaster</a:t>
            </a:r>
            <a:r>
              <a:rPr lang="ja-JP" altLang="en-US"/>
              <a:t>の機能概要</a:t>
            </a:r>
          </a:p>
          <a:p>
            <a:pPr lvl="1"/>
            <a:r>
              <a:rPr lang="en-US" altLang="ja-JP"/>
              <a:t>ReportCaster</a:t>
            </a:r>
            <a:r>
              <a:rPr lang="ja-JP" altLang="en-US"/>
              <a:t>の活用例</a:t>
            </a:r>
          </a:p>
          <a:p>
            <a:pPr lvl="1"/>
            <a:r>
              <a:rPr lang="ja-JP" altLang="en-US"/>
              <a:t>運用上の考慮点</a:t>
            </a:r>
          </a:p>
          <a:p>
            <a:endParaRPr kumimoji="1" lang="ja-JP" altLang="en-US"/>
          </a:p>
        </p:txBody>
      </p:sp>
      <p:sp>
        <p:nvSpPr>
          <p:cNvPr id="5" name="スライド番号プレースホルダー 4"/>
          <p:cNvSpPr>
            <a:spLocks noGrp="1"/>
          </p:cNvSpPr>
          <p:nvPr>
            <p:ph type="sldNum" sz="quarter" idx="12"/>
          </p:nvPr>
        </p:nvSpPr>
        <p:spPr/>
        <p:txBody>
          <a:bodyPr/>
          <a:lstStyle/>
          <a:p>
            <a:fld id="{4B22246B-72CC-4AB3-AEF9-7F9B00475CC6}" type="slidenum">
              <a:rPr lang="ja-JP" altLang="en-US" smtClean="0"/>
              <a:pPr/>
              <a:t>4</a:t>
            </a:fld>
            <a:endParaRPr lang="ja-JP" altLang="en-US" dirty="0"/>
          </a:p>
        </p:txBody>
      </p:sp>
    </p:spTree>
    <p:extLst>
      <p:ext uri="{BB962C8B-B14F-4D97-AF65-F5344CB8AC3E}">
        <p14:creationId xmlns:p14="http://schemas.microsoft.com/office/powerpoint/2010/main" val="2874707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a:t>アーキテクチャ</a:t>
            </a:r>
            <a:endParaRPr kumimoji="1" lang="ja-JP" altLang="en-US" dirty="0">
              <a:latin typeface="+mj-ea"/>
            </a:endParaRPr>
          </a:p>
        </p:txBody>
      </p:sp>
      <p:sp>
        <p:nvSpPr>
          <p:cNvPr id="5" name="テキスト プレースホルダー 4"/>
          <p:cNvSpPr>
            <a:spLocks noGrp="1"/>
          </p:cNvSpPr>
          <p:nvPr>
            <p:ph type="body" sz="quarter" idx="12"/>
          </p:nvPr>
        </p:nvSpPr>
        <p:spPr/>
        <p:txBody>
          <a:bodyPr/>
          <a:lstStyle/>
          <a:p>
            <a:endParaRPr lang="en-US"/>
          </a:p>
        </p:txBody>
      </p:sp>
      <p:sp>
        <p:nvSpPr>
          <p:cNvPr id="4" name="フッター プレースホルダー 3"/>
          <p:cNvSpPr>
            <a:spLocks noGrp="1"/>
          </p:cNvSpPr>
          <p:nvPr>
            <p:ph type="ftr" sz="quarter" idx="4294967295"/>
          </p:nvPr>
        </p:nvSpPr>
        <p:spPr>
          <a:xfrm>
            <a:off x="0" y="4818063"/>
            <a:ext cx="1131888" cy="274637"/>
          </a:xfrm>
        </p:spPr>
        <p:txBody>
          <a:bodyPr/>
          <a:lstStyle/>
          <a:p>
            <a:r>
              <a:rPr lang="en-US" altLang="ja-JP" smtClean="0"/>
              <a:t>© K.K. Ashisuto</a:t>
            </a:r>
            <a:endParaRPr lang="ja-JP" altLang="en-US" dirty="0"/>
          </a:p>
        </p:txBody>
      </p:sp>
      <p:sp>
        <p:nvSpPr>
          <p:cNvPr id="6" name="スライド番号プレースホルダー 5"/>
          <p:cNvSpPr>
            <a:spLocks noGrp="1"/>
          </p:cNvSpPr>
          <p:nvPr>
            <p:ph type="sldNum" sz="quarter" idx="4294967295"/>
          </p:nvPr>
        </p:nvSpPr>
        <p:spPr>
          <a:xfrm>
            <a:off x="8594725" y="4803775"/>
            <a:ext cx="549275" cy="274638"/>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5</a:t>
            </a:fld>
            <a:endParaRPr lang="ja-JP" altLang="en-US" dirty="0"/>
          </a:p>
        </p:txBody>
      </p:sp>
    </p:spTree>
    <p:extLst>
      <p:ext uri="{BB962C8B-B14F-4D97-AF65-F5344CB8AC3E}">
        <p14:creationId xmlns:p14="http://schemas.microsoft.com/office/powerpoint/2010/main" val="3578573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en-US" altLang="ja-JP" dirty="0" err="1"/>
              <a:t>WebFOCUS</a:t>
            </a:r>
            <a:r>
              <a:rPr lang="ja-JP" altLang="en-US" dirty="0"/>
              <a:t>構成図</a:t>
            </a:r>
            <a:endParaRPr kumimoji="1" lang="ja-JP" altLang="en-US" dirty="0"/>
          </a:p>
        </p:txBody>
      </p:sp>
      <p:sp>
        <p:nvSpPr>
          <p:cNvPr id="3" name="フッター プレースホルダー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smtClean="0">
                <a:ln>
                  <a:noFill/>
                </a:ln>
                <a:solidFill>
                  <a:prstClr val="black">
                    <a:lumMod val="65000"/>
                    <a:lumOff val="35000"/>
                  </a:prstClr>
                </a:solidFill>
                <a:effectLst/>
                <a:uLnTx/>
                <a:uFillTx/>
                <a:latin typeface="Segoe UI"/>
                <a:ea typeface="メイリオ"/>
                <a:cs typeface="+mn-cs"/>
              </a:rPr>
              <a:t>© K.K. Ashisuto</a:t>
            </a:r>
            <a:endParaRPr kumimoji="1" lang="ja-JP" altLang="en-US" sz="1000" b="0" i="0" u="none" strike="noStrike" kern="1200" cap="none" spc="0" normalizeH="0" baseline="0" noProof="0" dirty="0">
              <a:ln>
                <a:noFill/>
              </a:ln>
              <a:solidFill>
                <a:prstClr val="black">
                  <a:lumMod val="65000"/>
                  <a:lumOff val="35000"/>
                </a:prstClr>
              </a:solidFill>
              <a:effectLst/>
              <a:uLnTx/>
              <a:uFillTx/>
              <a:latin typeface="Segoe UI"/>
              <a:ea typeface="メイリオ"/>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2246B-72CC-4AB3-AEF9-7F9B00475CC6}" type="slidenum">
              <a:rPr kumimoji="1" lang="ja-JP" altLang="en-US" sz="1000" b="1" i="0" u="none" strike="noStrike" kern="1200" cap="none" spc="0" normalizeH="0" baseline="0" noProof="0" smtClean="0">
                <a:ln>
                  <a:noFill/>
                </a:ln>
                <a:solidFill>
                  <a:prstClr val="black">
                    <a:lumMod val="65000"/>
                    <a:lumOff val="35000"/>
                  </a:prstClr>
                </a:solidFill>
                <a:effectLst/>
                <a:uLnTx/>
                <a:uFillTx/>
                <a:latin typeface="Segoe UI"/>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000" b="1" i="0" u="none" strike="noStrike" kern="1200" cap="none" spc="0" normalizeH="0" baseline="0" noProof="0" dirty="0">
              <a:ln>
                <a:noFill/>
              </a:ln>
              <a:solidFill>
                <a:prstClr val="black">
                  <a:lumMod val="65000"/>
                  <a:lumOff val="35000"/>
                </a:prstClr>
              </a:solidFill>
              <a:effectLst/>
              <a:uLnTx/>
              <a:uFillTx/>
              <a:latin typeface="Segoe UI"/>
              <a:ea typeface="メイリオ"/>
              <a:cs typeface="+mn-cs"/>
            </a:endParaRPr>
          </a:p>
        </p:txBody>
      </p:sp>
      <p:sp>
        <p:nvSpPr>
          <p:cNvPr id="8" name="ホームベース 7"/>
          <p:cNvSpPr/>
          <p:nvPr/>
        </p:nvSpPr>
        <p:spPr>
          <a:xfrm>
            <a:off x="7668344" y="952932"/>
            <a:ext cx="1368152" cy="216024"/>
          </a:xfrm>
          <a:prstGeom prst="homePlate">
            <a:avLst>
              <a:gd name="adj" fmla="val 0"/>
            </a:avLst>
          </a:prstGeom>
          <a:solidFill>
            <a:schemeClr val="tx1">
              <a:lumMod val="50000"/>
              <a:lumOff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noProof="0" dirty="0">
                <a:ln>
                  <a:noFill/>
                </a:ln>
                <a:solidFill>
                  <a:prstClr val="white"/>
                </a:solidFill>
                <a:effectLst/>
                <a:uLnTx/>
                <a:uFillTx/>
                <a:cs typeface="メイリオ" panose="020B0604030504040204" pitchFamily="50" charset="-128"/>
              </a:rPr>
              <a:t>クライアント</a:t>
            </a:r>
          </a:p>
        </p:txBody>
      </p:sp>
      <p:sp>
        <p:nvSpPr>
          <p:cNvPr id="9" name="ホームベース 8"/>
          <p:cNvSpPr/>
          <p:nvPr/>
        </p:nvSpPr>
        <p:spPr>
          <a:xfrm>
            <a:off x="6660232" y="952932"/>
            <a:ext cx="1121647" cy="216024"/>
          </a:xfrm>
          <a:prstGeom prst="homePlate">
            <a:avLst>
              <a:gd name="adj" fmla="val 32222"/>
            </a:avLst>
          </a:prstGeom>
          <a:solidFill>
            <a:schemeClr val="tx1">
              <a:lumMod val="50000"/>
              <a:lumOff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noProof="0" dirty="0">
                <a:ln>
                  <a:noFill/>
                </a:ln>
                <a:solidFill>
                  <a:prstClr val="white"/>
                </a:solidFill>
                <a:effectLst/>
                <a:uLnTx/>
                <a:uFillTx/>
                <a:cs typeface="メイリオ" panose="020B0604030504040204" pitchFamily="50" charset="-128"/>
              </a:rPr>
              <a:t>インターフェ－ス</a:t>
            </a:r>
          </a:p>
        </p:txBody>
      </p:sp>
      <p:sp>
        <p:nvSpPr>
          <p:cNvPr id="10" name="ホームベース 9"/>
          <p:cNvSpPr/>
          <p:nvPr/>
        </p:nvSpPr>
        <p:spPr>
          <a:xfrm>
            <a:off x="1990759" y="952932"/>
            <a:ext cx="4741480" cy="216024"/>
          </a:xfrm>
          <a:prstGeom prst="homePlate">
            <a:avLst>
              <a:gd name="adj" fmla="val 32222"/>
            </a:avLst>
          </a:prstGeom>
          <a:solidFill>
            <a:schemeClr val="tx1">
              <a:lumMod val="50000"/>
              <a:lumOff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noProof="0" dirty="0">
                <a:ln>
                  <a:noFill/>
                </a:ln>
                <a:solidFill>
                  <a:prstClr val="white"/>
                </a:solidFill>
                <a:effectLst/>
                <a:uLnTx/>
                <a:uFillTx/>
                <a:cs typeface="メイリオ" panose="020B0604030504040204" pitchFamily="50" charset="-128"/>
              </a:rPr>
              <a:t>ファンクション</a:t>
            </a:r>
          </a:p>
        </p:txBody>
      </p:sp>
      <p:sp>
        <p:nvSpPr>
          <p:cNvPr id="11" name="ホームベース 10"/>
          <p:cNvSpPr/>
          <p:nvPr/>
        </p:nvSpPr>
        <p:spPr>
          <a:xfrm>
            <a:off x="1043608" y="952932"/>
            <a:ext cx="1080119" cy="216024"/>
          </a:xfrm>
          <a:prstGeom prst="homePlate">
            <a:avLst>
              <a:gd name="adj" fmla="val 32222"/>
            </a:avLst>
          </a:prstGeom>
          <a:solidFill>
            <a:schemeClr val="tx1">
              <a:lumMod val="50000"/>
              <a:lumOff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144000" tIns="3600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noProof="0" dirty="0">
                <a:ln>
                  <a:noFill/>
                </a:ln>
                <a:solidFill>
                  <a:prstClr val="white"/>
                </a:solidFill>
                <a:effectLst/>
                <a:uLnTx/>
                <a:uFillTx/>
                <a:cs typeface="メイリオ" panose="020B0604030504040204" pitchFamily="50" charset="-128"/>
              </a:rPr>
              <a:t>データアクセス</a:t>
            </a:r>
          </a:p>
        </p:txBody>
      </p:sp>
      <p:sp>
        <p:nvSpPr>
          <p:cNvPr id="12" name="ホームベース 11"/>
          <p:cNvSpPr/>
          <p:nvPr/>
        </p:nvSpPr>
        <p:spPr>
          <a:xfrm>
            <a:off x="182700" y="952932"/>
            <a:ext cx="965712" cy="216024"/>
          </a:xfrm>
          <a:prstGeom prst="homePlate">
            <a:avLst>
              <a:gd name="adj" fmla="val 31041"/>
            </a:avLst>
          </a:prstGeom>
          <a:solidFill>
            <a:schemeClr val="tx1">
              <a:lumMod val="50000"/>
              <a:lumOff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noProof="0" dirty="0">
                <a:ln>
                  <a:noFill/>
                </a:ln>
                <a:solidFill>
                  <a:prstClr val="white"/>
                </a:solidFill>
                <a:effectLst/>
                <a:uLnTx/>
                <a:uFillTx/>
                <a:cs typeface="メイリオ" panose="020B0604030504040204" pitchFamily="50" charset="-128"/>
              </a:rPr>
              <a:t>データベース</a:t>
            </a:r>
          </a:p>
        </p:txBody>
      </p:sp>
      <p:sp>
        <p:nvSpPr>
          <p:cNvPr id="13" name="ホームベース 12"/>
          <p:cNvSpPr/>
          <p:nvPr/>
        </p:nvSpPr>
        <p:spPr>
          <a:xfrm>
            <a:off x="182653" y="1307634"/>
            <a:ext cx="8853795" cy="3096344"/>
          </a:xfrm>
          <a:prstGeom prst="homePlate">
            <a:avLst>
              <a:gd name="adj" fmla="val 0"/>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noProof="0">
              <a:ln>
                <a:noFill/>
              </a:ln>
              <a:solidFill>
                <a:prstClr val="black">
                  <a:lumMod val="75000"/>
                  <a:lumOff val="25000"/>
                </a:prstClr>
              </a:solidFill>
              <a:effectLst/>
              <a:uLnTx/>
              <a:uFillTx/>
              <a:cs typeface="メイリオ" panose="020B0604030504040204" pitchFamily="50" charset="-128"/>
            </a:endParaRPr>
          </a:p>
        </p:txBody>
      </p:sp>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591" y="1658211"/>
            <a:ext cx="860907" cy="583246"/>
          </a:xfrm>
          <a:prstGeom prst="rect">
            <a:avLst/>
          </a:prstGeom>
        </p:spPr>
      </p:pic>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591" y="2712807"/>
            <a:ext cx="860907" cy="583246"/>
          </a:xfrm>
          <a:prstGeom prst="rect">
            <a:avLst/>
          </a:prstGeom>
        </p:spPr>
      </p:pic>
      <p:pic>
        <p:nvPicPr>
          <p:cNvPr id="16" name="図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591" y="3755591"/>
            <a:ext cx="860907" cy="583246"/>
          </a:xfrm>
          <a:prstGeom prst="rect">
            <a:avLst/>
          </a:prstGeom>
        </p:spPr>
      </p:pic>
      <p:sp>
        <p:nvSpPr>
          <p:cNvPr id="17" name="山形 16"/>
          <p:cNvSpPr/>
          <p:nvPr/>
        </p:nvSpPr>
        <p:spPr>
          <a:xfrm>
            <a:off x="2138808" y="1889064"/>
            <a:ext cx="3081264" cy="504000"/>
          </a:xfrm>
          <a:prstGeom prst="chevron">
            <a:avLst>
              <a:gd name="adj" fmla="val 0"/>
            </a:avLst>
          </a:prstGeom>
          <a:solidFill>
            <a:schemeClr val="accent1">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noProof="0" dirty="0">
                <a:ln>
                  <a:noFill/>
                </a:ln>
                <a:solidFill>
                  <a:prstClr val="black">
                    <a:lumMod val="65000"/>
                    <a:lumOff val="35000"/>
                  </a:prstClr>
                </a:solidFill>
                <a:effectLst/>
                <a:uLnTx/>
                <a:uFillTx/>
                <a:cs typeface="メイリオ" panose="020B0604030504040204" pitchFamily="50" charset="-128"/>
              </a:rPr>
              <a:t>ドキュメント内分析</a:t>
            </a:r>
          </a:p>
        </p:txBody>
      </p:sp>
      <p:sp>
        <p:nvSpPr>
          <p:cNvPr id="18" name="山形 17"/>
          <p:cNvSpPr/>
          <p:nvPr/>
        </p:nvSpPr>
        <p:spPr>
          <a:xfrm>
            <a:off x="2123729" y="2390537"/>
            <a:ext cx="3178045" cy="504000"/>
          </a:xfrm>
          <a:prstGeom prst="chevron">
            <a:avLst>
              <a:gd name="adj" fmla="val 0"/>
            </a:avLst>
          </a:prstGeom>
          <a:solidFill>
            <a:schemeClr val="accent1">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noProof="0" dirty="0">
                <a:ln>
                  <a:noFill/>
                </a:ln>
                <a:solidFill>
                  <a:prstClr val="black">
                    <a:lumMod val="65000"/>
                    <a:lumOff val="35000"/>
                  </a:prstClr>
                </a:solidFill>
                <a:effectLst/>
                <a:uLnTx/>
                <a:uFillTx/>
                <a:cs typeface="メイリオ" panose="020B0604030504040204" pitchFamily="50" charset="-128"/>
              </a:rPr>
              <a:t>レポーティング </a:t>
            </a:r>
            <a:r>
              <a:rPr kumimoji="1" lang="en-US" altLang="ja-JP" sz="1000" b="1" i="0" u="none" strike="noStrike" kern="1200" cap="none" spc="0" normalizeH="0" noProof="0" dirty="0">
                <a:ln>
                  <a:noFill/>
                </a:ln>
                <a:solidFill>
                  <a:prstClr val="black">
                    <a:lumMod val="65000"/>
                    <a:lumOff val="35000"/>
                  </a:prstClr>
                </a:solidFill>
                <a:effectLst/>
                <a:uLnTx/>
                <a:uFillTx/>
                <a:cs typeface="メイリオ" panose="020B0604030504040204" pitchFamily="50" charset="-128"/>
              </a:rPr>
              <a:t>/</a:t>
            </a:r>
            <a:r>
              <a:rPr kumimoji="1" lang="ja-JP" altLang="en-US" sz="1000" b="1" i="0" u="none" strike="noStrike" kern="1200" cap="none" spc="0" normalizeH="0" noProof="0" dirty="0">
                <a:ln>
                  <a:noFill/>
                </a:ln>
                <a:solidFill>
                  <a:prstClr val="black">
                    <a:lumMod val="65000"/>
                    <a:lumOff val="35000"/>
                  </a:prstClr>
                </a:solidFill>
                <a:effectLst/>
                <a:uLnTx/>
                <a:uFillTx/>
                <a:cs typeface="メイリオ" panose="020B0604030504040204" pitchFamily="50" charset="-128"/>
              </a:rPr>
              <a:t> インサイトグラフ</a:t>
            </a:r>
          </a:p>
        </p:txBody>
      </p:sp>
      <p:sp>
        <p:nvSpPr>
          <p:cNvPr id="19" name="Text Box 69"/>
          <p:cNvSpPr txBox="1">
            <a:spLocks noChangeArrowheads="1"/>
          </p:cNvSpPr>
          <p:nvPr/>
        </p:nvSpPr>
        <p:spPr bwMode="auto">
          <a:xfrm>
            <a:off x="8172401" y="1384980"/>
            <a:ext cx="531977" cy="237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53780" rIns="54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ja-JP" sz="900" b="0" i="0" u="none" strike="noStrike" kern="1200" cap="none" spc="0" normalizeH="0" noProof="0" dirty="0">
                <a:ln>
                  <a:noFill/>
                </a:ln>
                <a:solidFill>
                  <a:prstClr val="black">
                    <a:lumMod val="65000"/>
                    <a:lumOff val="35000"/>
                  </a:prstClr>
                </a:solidFill>
                <a:effectLst/>
                <a:uLnTx/>
                <a:uFillTx/>
                <a:latin typeface="+mn-lt"/>
                <a:ea typeface="+mn-ea"/>
                <a:cs typeface="メイリオ" panose="020B0604030504040204" pitchFamily="50" charset="-128"/>
              </a:rPr>
              <a:t>利用者</a:t>
            </a:r>
          </a:p>
        </p:txBody>
      </p:sp>
      <p:sp>
        <p:nvSpPr>
          <p:cNvPr id="20" name="平行四辺形 19"/>
          <p:cNvSpPr/>
          <p:nvPr/>
        </p:nvSpPr>
        <p:spPr>
          <a:xfrm flipH="1">
            <a:off x="4938324" y="1889065"/>
            <a:ext cx="2040421" cy="1005473"/>
          </a:xfrm>
          <a:prstGeom prst="parallelogram">
            <a:avLst>
              <a:gd name="adj" fmla="val 14895"/>
            </a:avLst>
          </a:prstGeom>
          <a:solidFill>
            <a:schemeClr val="accent5">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612000" tIns="36000" rIns="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noProof="0" dirty="0">
                <a:ln>
                  <a:noFill/>
                </a:ln>
                <a:solidFill>
                  <a:prstClr val="black">
                    <a:lumMod val="65000"/>
                    <a:lumOff val="35000"/>
                  </a:prstClr>
                </a:solidFill>
                <a:effectLst/>
                <a:uLnTx/>
                <a:uFillTx/>
                <a:cs typeface="メイリオ" panose="020B0604030504040204" pitchFamily="50" charset="-128"/>
              </a:rPr>
              <a:t>モバイル</a:t>
            </a:r>
          </a:p>
        </p:txBody>
      </p:sp>
      <p:sp>
        <p:nvSpPr>
          <p:cNvPr id="21" name="山形 20"/>
          <p:cNvSpPr/>
          <p:nvPr/>
        </p:nvSpPr>
        <p:spPr>
          <a:xfrm>
            <a:off x="2033262" y="3401260"/>
            <a:ext cx="3129247" cy="511200"/>
          </a:xfrm>
          <a:prstGeom prst="chevron">
            <a:avLst>
              <a:gd name="adj" fmla="val 0"/>
            </a:avLst>
          </a:prstGeom>
          <a:solidFill>
            <a:schemeClr val="accent4">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noProof="0" dirty="0">
                <a:ln>
                  <a:noFill/>
                </a:ln>
                <a:solidFill>
                  <a:prstClr val="black">
                    <a:lumMod val="65000"/>
                    <a:lumOff val="35000"/>
                  </a:prstClr>
                </a:solidFill>
                <a:effectLst/>
                <a:uLnTx/>
                <a:uFillTx/>
                <a:cs typeface="メイリオ" panose="020B0604030504040204" pitchFamily="50" charset="-128"/>
              </a:rPr>
              <a:t>スケジュールジョブ</a:t>
            </a:r>
          </a:p>
        </p:txBody>
      </p:sp>
      <p:sp>
        <p:nvSpPr>
          <p:cNvPr id="22" name="山形 21"/>
          <p:cNvSpPr/>
          <p:nvPr/>
        </p:nvSpPr>
        <p:spPr>
          <a:xfrm>
            <a:off x="1979712" y="2892010"/>
            <a:ext cx="3240360" cy="511200"/>
          </a:xfrm>
          <a:prstGeom prst="chevron">
            <a:avLst>
              <a:gd name="adj" fmla="val 0"/>
            </a:avLst>
          </a:prstGeom>
          <a:solidFill>
            <a:schemeClr val="accent1">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noProof="0" dirty="0">
                <a:ln>
                  <a:noFill/>
                </a:ln>
                <a:solidFill>
                  <a:prstClr val="black">
                    <a:lumMod val="65000"/>
                    <a:lumOff val="35000"/>
                  </a:prstClr>
                </a:solidFill>
                <a:effectLst/>
                <a:uLnTx/>
                <a:uFillTx/>
                <a:cs typeface="メイリオ" panose="020B0604030504040204" pitchFamily="50" charset="-128"/>
              </a:rPr>
              <a:t>利用ログ</a:t>
            </a:r>
          </a:p>
        </p:txBody>
      </p:sp>
      <p:sp>
        <p:nvSpPr>
          <p:cNvPr id="23" name="ホームベース 22"/>
          <p:cNvSpPr/>
          <p:nvPr/>
        </p:nvSpPr>
        <p:spPr>
          <a:xfrm>
            <a:off x="1115617" y="1384980"/>
            <a:ext cx="738368" cy="2988000"/>
          </a:xfrm>
          <a:prstGeom prst="homePlate">
            <a:avLst>
              <a:gd name="adj" fmla="val 32222"/>
            </a:avLst>
          </a:prstGeom>
          <a:solidFill>
            <a:schemeClr val="accent1">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72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noProof="0" dirty="0">
                <a:ln>
                  <a:noFill/>
                </a:ln>
                <a:solidFill>
                  <a:prstClr val="black">
                    <a:lumMod val="65000"/>
                    <a:lumOff val="35000"/>
                  </a:prstClr>
                </a:solidFill>
                <a:effectLst/>
                <a:uLnTx/>
                <a:uFillTx/>
                <a:cs typeface="メイリオ" panose="020B0604030504040204" pitchFamily="50" charset="-128"/>
              </a:rPr>
              <a:t>データアダプタ</a:t>
            </a:r>
          </a:p>
        </p:txBody>
      </p:sp>
      <p:sp>
        <p:nvSpPr>
          <p:cNvPr id="24" name="山形 23"/>
          <p:cNvSpPr/>
          <p:nvPr/>
        </p:nvSpPr>
        <p:spPr>
          <a:xfrm>
            <a:off x="1525104" y="1384980"/>
            <a:ext cx="814649" cy="2988000"/>
          </a:xfrm>
          <a:prstGeom prst="chevron">
            <a:avLst>
              <a:gd name="adj" fmla="val 32222"/>
            </a:avLst>
          </a:prstGeom>
          <a:solidFill>
            <a:schemeClr val="accent1">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144000" tIns="36000" rIns="0" bIns="3600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noProof="0" dirty="0">
                <a:ln>
                  <a:noFill/>
                </a:ln>
                <a:solidFill>
                  <a:prstClr val="black">
                    <a:lumMod val="65000"/>
                    <a:lumOff val="35000"/>
                  </a:prstClr>
                </a:solidFill>
                <a:effectLst/>
                <a:uLnTx/>
                <a:uFillTx/>
                <a:cs typeface="メイリオ" panose="020B0604030504040204" pitchFamily="50" charset="-128"/>
              </a:rPr>
              <a:t>メタデータ</a:t>
            </a:r>
          </a:p>
        </p:txBody>
      </p:sp>
      <p:sp>
        <p:nvSpPr>
          <p:cNvPr id="25" name="山形 24"/>
          <p:cNvSpPr/>
          <p:nvPr/>
        </p:nvSpPr>
        <p:spPr>
          <a:xfrm>
            <a:off x="1117600" y="1384980"/>
            <a:ext cx="3469640" cy="504000"/>
          </a:xfrm>
          <a:prstGeom prst="chevron">
            <a:avLst>
              <a:gd name="adj" fmla="val 0"/>
            </a:avLst>
          </a:prstGeom>
          <a:solidFill>
            <a:schemeClr val="accent1">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noProof="0" dirty="0">
                <a:ln>
                  <a:noFill/>
                </a:ln>
                <a:solidFill>
                  <a:prstClr val="black">
                    <a:lumMod val="65000"/>
                    <a:lumOff val="35000"/>
                  </a:prstClr>
                </a:solidFill>
                <a:effectLst/>
                <a:uLnTx/>
                <a:uFillTx/>
                <a:cs typeface="メイリオ" panose="020B0604030504040204" pitchFamily="50" charset="-128"/>
              </a:rPr>
              <a:t>データフロー・アップロード</a:t>
            </a:r>
          </a:p>
        </p:txBody>
      </p:sp>
      <p:sp>
        <p:nvSpPr>
          <p:cNvPr id="26" name="平行四辺形 25"/>
          <p:cNvSpPr/>
          <p:nvPr/>
        </p:nvSpPr>
        <p:spPr>
          <a:xfrm>
            <a:off x="1110314" y="3912442"/>
            <a:ext cx="2564337" cy="460538"/>
          </a:xfrm>
          <a:prstGeom prst="parallelogram">
            <a:avLst>
              <a:gd name="adj" fmla="val 0"/>
            </a:avLst>
          </a:prstGeom>
          <a:solidFill>
            <a:schemeClr val="accent5">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noProof="0" dirty="0">
                <a:ln>
                  <a:noFill/>
                </a:ln>
                <a:solidFill>
                  <a:prstClr val="black">
                    <a:lumMod val="65000"/>
                    <a:lumOff val="35000"/>
                  </a:prstClr>
                </a:solidFill>
                <a:effectLst/>
                <a:uLnTx/>
                <a:uFillTx/>
                <a:cs typeface="メイリオ" panose="020B0604030504040204" pitchFamily="50" charset="-128"/>
              </a:rPr>
              <a:t>外部システム連携</a:t>
            </a:r>
          </a:p>
        </p:txBody>
      </p:sp>
      <p:sp>
        <p:nvSpPr>
          <p:cNvPr id="27" name="平行四辺形 26"/>
          <p:cNvSpPr/>
          <p:nvPr/>
        </p:nvSpPr>
        <p:spPr>
          <a:xfrm flipH="1">
            <a:off x="4355976" y="1384980"/>
            <a:ext cx="2592288" cy="504000"/>
          </a:xfrm>
          <a:prstGeom prst="parallelogram">
            <a:avLst>
              <a:gd name="adj" fmla="val 14437"/>
            </a:avLst>
          </a:prstGeom>
          <a:solidFill>
            <a:schemeClr val="accent5">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noProof="0" dirty="0">
                <a:ln>
                  <a:noFill/>
                </a:ln>
                <a:solidFill>
                  <a:prstClr val="black">
                    <a:lumMod val="65000"/>
                    <a:lumOff val="35000"/>
                  </a:prstClr>
                </a:solidFill>
                <a:effectLst/>
                <a:uLnTx/>
                <a:uFillTx/>
                <a:cs typeface="メイリオ" panose="020B0604030504040204" pitchFamily="50" charset="-128"/>
              </a:rPr>
              <a:t>セルフサービス</a:t>
            </a:r>
          </a:p>
        </p:txBody>
      </p:sp>
      <p:sp>
        <p:nvSpPr>
          <p:cNvPr id="28" name="平行四辺形 27"/>
          <p:cNvSpPr/>
          <p:nvPr/>
        </p:nvSpPr>
        <p:spPr>
          <a:xfrm>
            <a:off x="3389712" y="3912442"/>
            <a:ext cx="3342528" cy="460538"/>
          </a:xfrm>
          <a:prstGeom prst="parallelogram">
            <a:avLst>
              <a:gd name="adj" fmla="val 13418"/>
            </a:avLst>
          </a:prstGeom>
          <a:solidFill>
            <a:schemeClr val="accent5">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noProof="0" dirty="0">
                <a:ln>
                  <a:noFill/>
                </a:ln>
                <a:solidFill>
                  <a:prstClr val="black">
                    <a:lumMod val="65000"/>
                    <a:lumOff val="35000"/>
                  </a:prstClr>
                </a:solidFill>
                <a:effectLst/>
                <a:uLnTx/>
                <a:uFillTx/>
                <a:cs typeface="メイリオ" panose="020B0604030504040204" pitchFamily="50" charset="-128"/>
              </a:rPr>
              <a:t>アカウント・セキュリティ管理</a:t>
            </a:r>
          </a:p>
        </p:txBody>
      </p:sp>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2911" y="2126566"/>
            <a:ext cx="419771" cy="430095"/>
          </a:xfrm>
          <a:prstGeom prst="rect">
            <a:avLst/>
          </a:prstGeom>
        </p:spPr>
      </p:pic>
      <p:pic>
        <p:nvPicPr>
          <p:cNvPr id="30" name="図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421" y="2126566"/>
            <a:ext cx="419771" cy="430095"/>
          </a:xfrm>
          <a:prstGeom prst="rect">
            <a:avLst/>
          </a:prstGeom>
        </p:spPr>
      </p:pic>
      <p:pic>
        <p:nvPicPr>
          <p:cNvPr id="31" name="図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4726" y="2126566"/>
            <a:ext cx="419771" cy="430095"/>
          </a:xfrm>
          <a:prstGeom prst="rect">
            <a:avLst/>
          </a:prstGeom>
        </p:spPr>
      </p:pic>
      <p:pic>
        <p:nvPicPr>
          <p:cNvPr id="32" name="図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4225" y="3963471"/>
            <a:ext cx="315380" cy="323136"/>
          </a:xfrm>
          <a:prstGeom prst="rect">
            <a:avLst/>
          </a:prstGeom>
        </p:spPr>
      </p:pic>
      <p:pic>
        <p:nvPicPr>
          <p:cNvPr id="33" name="図 32"/>
          <p:cNvPicPr>
            <a:picLocks noChangeAspect="1"/>
          </p:cNvPicPr>
          <p:nvPr/>
        </p:nvPicPr>
        <p:blipFill>
          <a:blip r:embed="rId7"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3792190" y="3868175"/>
            <a:ext cx="419771" cy="430095"/>
          </a:xfrm>
          <a:prstGeom prst="rect">
            <a:avLst/>
          </a:prstGeom>
        </p:spPr>
      </p:pic>
      <p:pic>
        <p:nvPicPr>
          <p:cNvPr id="34" name="図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61971" y="2427735"/>
            <a:ext cx="381610" cy="390995"/>
          </a:xfrm>
          <a:prstGeom prst="rect">
            <a:avLst/>
          </a:prstGeom>
        </p:spPr>
      </p:pic>
      <p:pic>
        <p:nvPicPr>
          <p:cNvPr id="35" name="図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78223" y="3435847"/>
            <a:ext cx="381610" cy="390995"/>
          </a:xfrm>
          <a:prstGeom prst="rect">
            <a:avLst/>
          </a:prstGeom>
        </p:spPr>
      </p:pic>
      <p:pic>
        <p:nvPicPr>
          <p:cNvPr id="36" name="図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04803" y="1444625"/>
            <a:ext cx="346918" cy="355450"/>
          </a:xfrm>
          <a:prstGeom prst="rect">
            <a:avLst/>
          </a:prstGeom>
        </p:spPr>
      </p:pic>
      <p:pic>
        <p:nvPicPr>
          <p:cNvPr id="37" name="図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08105" y="2279214"/>
            <a:ext cx="206824" cy="206824"/>
          </a:xfrm>
          <a:prstGeom prst="rect">
            <a:avLst/>
          </a:prstGeom>
        </p:spPr>
      </p:pic>
      <p:pic>
        <p:nvPicPr>
          <p:cNvPr id="38" name="図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69972" y="2020332"/>
            <a:ext cx="217853" cy="217853"/>
          </a:xfrm>
          <a:prstGeom prst="rect">
            <a:avLst/>
          </a:prstGeom>
        </p:spPr>
      </p:pic>
      <p:pic>
        <p:nvPicPr>
          <p:cNvPr id="39" name="図 3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07251" y="2160000"/>
            <a:ext cx="217853" cy="217853"/>
          </a:xfrm>
          <a:prstGeom prst="rect">
            <a:avLst/>
          </a:prstGeom>
        </p:spPr>
      </p:pic>
      <p:pic>
        <p:nvPicPr>
          <p:cNvPr id="40" name="図 3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064025" y="3015991"/>
            <a:ext cx="217853" cy="217853"/>
          </a:xfrm>
          <a:prstGeom prst="rect">
            <a:avLst/>
          </a:prstGeom>
        </p:spPr>
      </p:pic>
      <p:pic>
        <p:nvPicPr>
          <p:cNvPr id="41" name="図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07705" y="2258009"/>
            <a:ext cx="217853" cy="217853"/>
          </a:xfrm>
          <a:prstGeom prst="rect">
            <a:avLst/>
          </a:prstGeom>
        </p:spPr>
      </p:pic>
      <p:pic>
        <p:nvPicPr>
          <p:cNvPr id="42" name="図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788024" y="1491630"/>
            <a:ext cx="239638" cy="239638"/>
          </a:xfrm>
          <a:prstGeom prst="rect">
            <a:avLst/>
          </a:prstGeom>
        </p:spPr>
      </p:pic>
      <p:sp>
        <p:nvSpPr>
          <p:cNvPr id="43" name="左矢印 42"/>
          <p:cNvSpPr/>
          <p:nvPr/>
        </p:nvSpPr>
        <p:spPr>
          <a:xfrm>
            <a:off x="1703915" y="1552505"/>
            <a:ext cx="148132" cy="190101"/>
          </a:xfrm>
          <a:prstGeom prst="leftArrow">
            <a:avLst>
              <a:gd name="adj1" fmla="val 50000"/>
              <a:gd name="adj2" fmla="val 28063"/>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noProof="0">
              <a:ln>
                <a:noFill/>
              </a:ln>
              <a:solidFill>
                <a:prstClr val="black">
                  <a:lumMod val="75000"/>
                  <a:lumOff val="25000"/>
                </a:prstClr>
              </a:solidFill>
              <a:effectLst/>
              <a:uLnTx/>
              <a:uFillTx/>
              <a:cs typeface="メイリオ" panose="020B0604030504040204" pitchFamily="50" charset="-128"/>
            </a:endParaRPr>
          </a:p>
        </p:txBody>
      </p:sp>
      <p:pic>
        <p:nvPicPr>
          <p:cNvPr id="44" name="図 4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956377" y="1520227"/>
            <a:ext cx="903514" cy="711986"/>
          </a:xfrm>
          <a:prstGeom prst="rect">
            <a:avLst/>
          </a:prstGeom>
        </p:spPr>
      </p:pic>
      <p:sp>
        <p:nvSpPr>
          <p:cNvPr id="45" name="ホームベース 44"/>
          <p:cNvSpPr/>
          <p:nvPr/>
        </p:nvSpPr>
        <p:spPr>
          <a:xfrm>
            <a:off x="1121712" y="4482182"/>
            <a:ext cx="2268000" cy="216024"/>
          </a:xfrm>
          <a:prstGeom prst="homePlate">
            <a:avLst>
              <a:gd name="adj" fmla="val 0"/>
            </a:avLst>
          </a:prstGeom>
          <a:solidFill>
            <a:schemeClr val="accent4">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noProof="0" dirty="0" err="1" smtClean="0">
                <a:ln>
                  <a:noFill/>
                </a:ln>
                <a:solidFill>
                  <a:prstClr val="black">
                    <a:lumMod val="65000"/>
                    <a:lumOff val="35000"/>
                  </a:prstClr>
                </a:solidFill>
                <a:effectLst/>
                <a:uLnTx/>
                <a:uFillTx/>
                <a:cs typeface="メイリオ" panose="020B0604030504040204" pitchFamily="50" charset="-128"/>
              </a:rPr>
              <a:t>ReportCaster</a:t>
            </a:r>
            <a:endParaRPr kumimoji="1" lang="ja-JP" altLang="en-US" sz="800" b="0" i="0" u="none" strike="noStrike" kern="1200" cap="none" spc="0" normalizeH="0" noProof="0" dirty="0">
              <a:ln>
                <a:noFill/>
              </a:ln>
              <a:solidFill>
                <a:prstClr val="black">
                  <a:lumMod val="65000"/>
                  <a:lumOff val="35000"/>
                </a:prstClr>
              </a:solidFill>
              <a:effectLst/>
              <a:uLnTx/>
              <a:uFillTx/>
              <a:cs typeface="メイリオ" panose="020B0604030504040204" pitchFamily="50" charset="-128"/>
            </a:endParaRPr>
          </a:p>
        </p:txBody>
      </p:sp>
      <p:sp>
        <p:nvSpPr>
          <p:cNvPr id="46" name="ホームベース 45"/>
          <p:cNvSpPr/>
          <p:nvPr/>
        </p:nvSpPr>
        <p:spPr>
          <a:xfrm rot="16200000">
            <a:off x="7884052" y="3247166"/>
            <a:ext cx="884708" cy="1316122"/>
          </a:xfrm>
          <a:prstGeom prst="homePlate">
            <a:avLst>
              <a:gd name="adj" fmla="val 0"/>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noProof="0">
              <a:ln>
                <a:noFill/>
              </a:ln>
              <a:solidFill>
                <a:prstClr val="black">
                  <a:lumMod val="75000"/>
                  <a:lumOff val="25000"/>
                </a:prstClr>
              </a:solidFill>
              <a:effectLst/>
              <a:uLnTx/>
              <a:uFillTx/>
              <a:cs typeface="メイリオ" panose="020B0604030504040204" pitchFamily="50" charset="-128"/>
            </a:endParaRPr>
          </a:p>
        </p:txBody>
      </p:sp>
      <p:sp>
        <p:nvSpPr>
          <p:cNvPr id="47" name="Text Box 62"/>
          <p:cNvSpPr txBox="1">
            <a:spLocks noChangeArrowheads="1"/>
          </p:cNvSpPr>
          <p:nvPr/>
        </p:nvSpPr>
        <p:spPr bwMode="auto">
          <a:xfrm>
            <a:off x="7959804" y="3523875"/>
            <a:ext cx="956082" cy="237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53780" rIns="54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ja-JP" sz="900" b="0" i="0" u="none" strike="noStrike" kern="1200" cap="none" spc="0" normalizeH="0" noProof="0" dirty="0">
                <a:ln>
                  <a:noFill/>
                </a:ln>
                <a:solidFill>
                  <a:prstClr val="black">
                    <a:lumMod val="65000"/>
                    <a:lumOff val="35000"/>
                  </a:prstClr>
                </a:solidFill>
                <a:effectLst/>
                <a:uLnTx/>
                <a:uFillTx/>
                <a:latin typeface="+mn-lt"/>
                <a:ea typeface="+mn-ea"/>
                <a:cs typeface="メイリオ" panose="020B0604030504040204" pitchFamily="50" charset="-128"/>
              </a:rPr>
              <a:t>開発者・管理者</a:t>
            </a:r>
          </a:p>
        </p:txBody>
      </p:sp>
      <p:pic>
        <p:nvPicPr>
          <p:cNvPr id="48" name="図 4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825949" y="3676883"/>
            <a:ext cx="746705" cy="588418"/>
          </a:xfrm>
          <a:prstGeom prst="rect">
            <a:avLst/>
          </a:prstGeom>
        </p:spPr>
      </p:pic>
      <p:pic>
        <p:nvPicPr>
          <p:cNvPr id="49" name="図 4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289928" y="3703630"/>
            <a:ext cx="678823" cy="534925"/>
          </a:xfrm>
          <a:prstGeom prst="rect">
            <a:avLst/>
          </a:prstGeom>
        </p:spPr>
      </p:pic>
      <p:sp>
        <p:nvSpPr>
          <p:cNvPr id="50" name="ホームベース 49"/>
          <p:cNvSpPr/>
          <p:nvPr/>
        </p:nvSpPr>
        <p:spPr>
          <a:xfrm>
            <a:off x="7620721" y="4479962"/>
            <a:ext cx="1373543" cy="216024"/>
          </a:xfrm>
          <a:prstGeom prst="homePlate">
            <a:avLst>
              <a:gd name="adj" fmla="val 0"/>
            </a:avLst>
          </a:prstGeom>
          <a:solidFill>
            <a:schemeClr val="bg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noProof="0" dirty="0">
                <a:ln>
                  <a:noFill/>
                </a:ln>
                <a:solidFill>
                  <a:prstClr val="black">
                    <a:lumMod val="65000"/>
                    <a:lumOff val="35000"/>
                  </a:prstClr>
                </a:solidFill>
                <a:effectLst/>
                <a:uLnTx/>
                <a:uFillTx/>
                <a:cs typeface="メイリオ" panose="020B0604030504040204" pitchFamily="50" charset="-128"/>
              </a:rPr>
              <a:t>App</a:t>
            </a:r>
            <a:r>
              <a:rPr kumimoji="1" lang="ja-JP" altLang="en-US" sz="800" b="0" i="0" u="none" strike="noStrike" kern="1200" cap="none" spc="0" normalizeH="0" noProof="0" dirty="0">
                <a:ln>
                  <a:noFill/>
                </a:ln>
                <a:solidFill>
                  <a:prstClr val="black">
                    <a:lumMod val="65000"/>
                    <a:lumOff val="35000"/>
                  </a:prstClr>
                </a:solidFill>
                <a:effectLst/>
                <a:uLnTx/>
                <a:uFillTx/>
                <a:cs typeface="メイリオ" panose="020B0604030504040204" pitchFamily="50" charset="-128"/>
              </a:rPr>
              <a:t> </a:t>
            </a:r>
            <a:r>
              <a:rPr kumimoji="1" lang="en-US" altLang="ja-JP" sz="800" b="0" i="0" u="none" strike="noStrike" kern="1200" cap="none" spc="0" normalizeH="0" noProof="0" dirty="0">
                <a:ln>
                  <a:noFill/>
                </a:ln>
                <a:solidFill>
                  <a:prstClr val="black">
                    <a:lumMod val="65000"/>
                    <a:lumOff val="35000"/>
                  </a:prstClr>
                </a:solidFill>
                <a:effectLst/>
                <a:uLnTx/>
                <a:uFillTx/>
                <a:cs typeface="メイリオ" panose="020B0604030504040204" pitchFamily="50" charset="-128"/>
              </a:rPr>
              <a:t>Studio</a:t>
            </a:r>
            <a:endParaRPr kumimoji="1" lang="ja-JP" altLang="en-US" sz="800" b="0" i="0" u="none" strike="noStrike" kern="1200" cap="none" spc="0" normalizeH="0" noProof="0" dirty="0">
              <a:ln>
                <a:noFill/>
              </a:ln>
              <a:solidFill>
                <a:prstClr val="black">
                  <a:lumMod val="65000"/>
                  <a:lumOff val="35000"/>
                </a:prstClr>
              </a:solidFill>
              <a:effectLst/>
              <a:uLnTx/>
              <a:uFillTx/>
              <a:cs typeface="メイリオ" panose="020B0604030504040204" pitchFamily="50" charset="-128"/>
            </a:endParaRPr>
          </a:p>
        </p:txBody>
      </p:sp>
      <p:sp>
        <p:nvSpPr>
          <p:cNvPr id="51" name="平行四辺形 50"/>
          <p:cNvSpPr/>
          <p:nvPr/>
        </p:nvSpPr>
        <p:spPr>
          <a:xfrm>
            <a:off x="5456983" y="4479962"/>
            <a:ext cx="2268000" cy="216024"/>
          </a:xfrm>
          <a:prstGeom prst="parallelogram">
            <a:avLst>
              <a:gd name="adj" fmla="val 16181"/>
            </a:avLst>
          </a:prstGeom>
          <a:solidFill>
            <a:schemeClr val="accent5">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noProof="0" dirty="0" err="1">
                <a:ln>
                  <a:noFill/>
                </a:ln>
                <a:solidFill>
                  <a:prstClr val="black">
                    <a:lumMod val="65000"/>
                    <a:lumOff val="35000"/>
                  </a:prstClr>
                </a:solidFill>
                <a:effectLst/>
                <a:uLnTx/>
                <a:uFillTx/>
                <a:cs typeface="メイリオ" panose="020B0604030504040204" pitchFamily="50" charset="-128"/>
              </a:rPr>
              <a:t>WebFOCUS</a:t>
            </a:r>
            <a:r>
              <a:rPr kumimoji="1" lang="ja-JP" altLang="en-US" sz="800" b="0" i="0" u="none" strike="noStrike" kern="1200" cap="none" spc="0" normalizeH="0" noProof="0" dirty="0">
                <a:ln>
                  <a:noFill/>
                </a:ln>
                <a:solidFill>
                  <a:prstClr val="black">
                    <a:lumMod val="65000"/>
                    <a:lumOff val="35000"/>
                  </a:prstClr>
                </a:solidFill>
                <a:effectLst/>
                <a:uLnTx/>
                <a:uFillTx/>
                <a:cs typeface="メイリオ" panose="020B0604030504040204" pitchFamily="50" charset="-128"/>
              </a:rPr>
              <a:t> </a:t>
            </a:r>
            <a:r>
              <a:rPr kumimoji="1" lang="en-US" altLang="ja-JP" sz="800" b="0" i="0" u="none" strike="noStrike" kern="1200" cap="none" spc="0" normalizeH="0" noProof="0" dirty="0">
                <a:ln>
                  <a:noFill/>
                </a:ln>
                <a:solidFill>
                  <a:prstClr val="black">
                    <a:lumMod val="65000"/>
                    <a:lumOff val="35000"/>
                  </a:prstClr>
                </a:solidFill>
                <a:effectLst/>
                <a:uLnTx/>
                <a:uFillTx/>
                <a:cs typeface="メイリオ" panose="020B0604030504040204" pitchFamily="50" charset="-128"/>
              </a:rPr>
              <a:t>Client</a:t>
            </a:r>
            <a:endParaRPr kumimoji="1" lang="ja-JP" altLang="en-US" sz="800" b="0" i="0" u="none" strike="noStrike" kern="1200" cap="none" spc="0" normalizeH="0" noProof="0" dirty="0">
              <a:ln>
                <a:noFill/>
              </a:ln>
              <a:solidFill>
                <a:prstClr val="black">
                  <a:lumMod val="65000"/>
                  <a:lumOff val="35000"/>
                </a:prstClr>
              </a:solidFill>
              <a:effectLst/>
              <a:uLnTx/>
              <a:uFillTx/>
              <a:cs typeface="メイリオ" panose="020B0604030504040204" pitchFamily="50" charset="-128"/>
            </a:endParaRPr>
          </a:p>
        </p:txBody>
      </p:sp>
      <p:sp>
        <p:nvSpPr>
          <p:cNvPr id="52" name="平行四辺形 51"/>
          <p:cNvSpPr/>
          <p:nvPr/>
        </p:nvSpPr>
        <p:spPr>
          <a:xfrm>
            <a:off x="3275856" y="4479962"/>
            <a:ext cx="2268000" cy="216024"/>
          </a:xfrm>
          <a:prstGeom prst="parallelogram">
            <a:avLst>
              <a:gd name="adj" fmla="val 14418"/>
            </a:avLst>
          </a:prstGeom>
          <a:solidFill>
            <a:schemeClr val="accent1">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noProof="0" dirty="0" err="1">
                <a:ln>
                  <a:noFill/>
                </a:ln>
                <a:solidFill>
                  <a:prstClr val="black">
                    <a:lumMod val="65000"/>
                    <a:lumOff val="35000"/>
                  </a:prstClr>
                </a:solidFill>
                <a:effectLst/>
                <a:uLnTx/>
                <a:uFillTx/>
                <a:cs typeface="メイリオ" panose="020B0604030504040204" pitchFamily="50" charset="-128"/>
              </a:rPr>
              <a:t>WebFOCUS</a:t>
            </a:r>
            <a:r>
              <a:rPr kumimoji="1" lang="ja-JP" altLang="en-US" sz="800" b="0" i="0" u="none" strike="noStrike" kern="1200" cap="none" spc="0" normalizeH="0" noProof="0" dirty="0">
                <a:ln>
                  <a:noFill/>
                </a:ln>
                <a:solidFill>
                  <a:prstClr val="black">
                    <a:lumMod val="65000"/>
                    <a:lumOff val="35000"/>
                  </a:prstClr>
                </a:solidFill>
                <a:effectLst/>
                <a:uLnTx/>
                <a:uFillTx/>
                <a:cs typeface="メイリオ" panose="020B0604030504040204" pitchFamily="50" charset="-128"/>
              </a:rPr>
              <a:t> </a:t>
            </a:r>
            <a:r>
              <a:rPr kumimoji="1" lang="en-US" altLang="ja-JP" sz="800" b="0" i="0" u="none" strike="noStrike" kern="1200" cap="none" spc="0" normalizeH="0" noProof="0" dirty="0">
                <a:ln>
                  <a:noFill/>
                </a:ln>
                <a:solidFill>
                  <a:prstClr val="black">
                    <a:lumMod val="65000"/>
                    <a:lumOff val="35000"/>
                  </a:prstClr>
                </a:solidFill>
                <a:effectLst/>
                <a:uLnTx/>
                <a:uFillTx/>
                <a:cs typeface="メイリオ" panose="020B0604030504040204" pitchFamily="50" charset="-128"/>
              </a:rPr>
              <a:t>Reporting</a:t>
            </a:r>
            <a:r>
              <a:rPr kumimoji="1" lang="ja-JP" altLang="en-US" sz="800" b="0" i="0" u="none" strike="noStrike" kern="1200" cap="none" spc="0" normalizeH="0" noProof="0" dirty="0">
                <a:ln>
                  <a:noFill/>
                </a:ln>
                <a:solidFill>
                  <a:prstClr val="black">
                    <a:lumMod val="65000"/>
                    <a:lumOff val="35000"/>
                  </a:prstClr>
                </a:solidFill>
                <a:effectLst/>
                <a:uLnTx/>
                <a:uFillTx/>
                <a:cs typeface="メイリオ" panose="020B0604030504040204" pitchFamily="50" charset="-128"/>
              </a:rPr>
              <a:t> </a:t>
            </a:r>
            <a:r>
              <a:rPr kumimoji="1" lang="en-US" altLang="ja-JP" sz="800" b="0" i="0" u="none" strike="noStrike" kern="1200" cap="none" spc="0" normalizeH="0" noProof="0" dirty="0">
                <a:ln>
                  <a:noFill/>
                </a:ln>
                <a:solidFill>
                  <a:prstClr val="black">
                    <a:lumMod val="65000"/>
                    <a:lumOff val="35000"/>
                  </a:prstClr>
                </a:solidFill>
                <a:effectLst/>
                <a:uLnTx/>
                <a:uFillTx/>
                <a:cs typeface="メイリオ" panose="020B0604030504040204" pitchFamily="50" charset="-128"/>
              </a:rPr>
              <a:t>Server</a:t>
            </a:r>
            <a:endParaRPr kumimoji="1" lang="ja-JP" altLang="en-US" sz="800" b="0" i="0" u="none" strike="noStrike" kern="1200" cap="none" spc="0" normalizeH="0" noProof="0" dirty="0">
              <a:ln>
                <a:noFill/>
              </a:ln>
              <a:solidFill>
                <a:prstClr val="black">
                  <a:lumMod val="65000"/>
                  <a:lumOff val="35000"/>
                </a:prstClr>
              </a:solidFill>
              <a:effectLst/>
              <a:uLnTx/>
              <a:uFillTx/>
              <a:cs typeface="メイリオ" panose="020B0604030504040204" pitchFamily="50" charset="-128"/>
            </a:endParaRPr>
          </a:p>
        </p:txBody>
      </p:sp>
      <p:sp>
        <p:nvSpPr>
          <p:cNvPr id="53" name="Text Box 62"/>
          <p:cNvSpPr txBox="1">
            <a:spLocks noChangeArrowheads="1"/>
          </p:cNvSpPr>
          <p:nvPr/>
        </p:nvSpPr>
        <p:spPr bwMode="auto">
          <a:xfrm>
            <a:off x="192331" y="4469289"/>
            <a:ext cx="956082" cy="237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53780" rIns="54000" bIns="450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800" b="0" i="0" u="none" strike="noStrike" kern="1200" cap="none" spc="0" normalizeH="0" noProof="0" dirty="0">
                <a:ln>
                  <a:noFill/>
                </a:ln>
                <a:solidFill>
                  <a:prstClr val="black">
                    <a:lumMod val="65000"/>
                    <a:lumOff val="35000"/>
                  </a:prstClr>
                </a:solidFill>
                <a:effectLst/>
                <a:uLnTx/>
                <a:uFillTx/>
                <a:latin typeface="+mn-lt"/>
                <a:ea typeface="+mn-ea"/>
                <a:cs typeface="メイリオ" panose="020B0604030504040204" pitchFamily="50" charset="-128"/>
              </a:rPr>
              <a:t>コンポーネント</a:t>
            </a:r>
            <a:endParaRPr kumimoji="1" lang="ja-JP" altLang="ja-JP" sz="800" b="0" i="0" u="none" strike="noStrike" kern="1200" cap="none" spc="0" normalizeH="0" noProof="0" dirty="0">
              <a:ln>
                <a:noFill/>
              </a:ln>
              <a:solidFill>
                <a:prstClr val="black">
                  <a:lumMod val="65000"/>
                  <a:lumOff val="35000"/>
                </a:prstClr>
              </a:solidFill>
              <a:effectLst/>
              <a:uLnTx/>
              <a:uFillTx/>
              <a:latin typeface="+mn-lt"/>
              <a:ea typeface="+mn-ea"/>
              <a:cs typeface="メイリオ" panose="020B0604030504040204" pitchFamily="50" charset="-128"/>
            </a:endParaRPr>
          </a:p>
        </p:txBody>
      </p:sp>
      <p:sp>
        <p:nvSpPr>
          <p:cNvPr id="54" name="正方形/長方形 53"/>
          <p:cNvSpPr/>
          <p:nvPr/>
        </p:nvSpPr>
        <p:spPr>
          <a:xfrm>
            <a:off x="182702" y="4443958"/>
            <a:ext cx="8853795" cy="288032"/>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noProof="0">
              <a:ln>
                <a:noFill/>
              </a:ln>
              <a:solidFill>
                <a:prstClr val="black">
                  <a:lumMod val="75000"/>
                  <a:lumOff val="25000"/>
                </a:prstClr>
              </a:solidFill>
              <a:effectLst/>
              <a:uLnTx/>
              <a:uFillTx/>
              <a:cs typeface="メイリオ" panose="020B0604030504040204" pitchFamily="50" charset="-128"/>
            </a:endParaRPr>
          </a:p>
        </p:txBody>
      </p:sp>
      <p:sp>
        <p:nvSpPr>
          <p:cNvPr id="55" name="平行四辺形 54"/>
          <p:cNvSpPr/>
          <p:nvPr/>
        </p:nvSpPr>
        <p:spPr>
          <a:xfrm>
            <a:off x="4938324" y="2890060"/>
            <a:ext cx="1950125" cy="1015166"/>
          </a:xfrm>
          <a:prstGeom prst="parallelogram">
            <a:avLst>
              <a:gd name="adj" fmla="val 14417"/>
            </a:avLst>
          </a:prstGeom>
          <a:solidFill>
            <a:schemeClr val="accent5">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noProof="0" dirty="0">
                <a:ln>
                  <a:noFill/>
                </a:ln>
                <a:solidFill>
                  <a:prstClr val="black">
                    <a:lumMod val="65000"/>
                    <a:lumOff val="35000"/>
                  </a:prstClr>
                </a:solidFill>
                <a:effectLst/>
                <a:uLnTx/>
                <a:uFillTx/>
                <a:cs typeface="メイリオ" panose="020B0604030504040204" pitchFamily="50" charset="-128"/>
              </a:rPr>
              <a:t>コンテンツ管理</a:t>
            </a:r>
          </a:p>
        </p:txBody>
      </p:sp>
      <p:pic>
        <p:nvPicPr>
          <p:cNvPr id="56" name="図 5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162508" y="3188868"/>
            <a:ext cx="381610" cy="390995"/>
          </a:xfrm>
          <a:prstGeom prst="rect">
            <a:avLst/>
          </a:prstGeom>
        </p:spPr>
      </p:pic>
      <p:sp>
        <p:nvSpPr>
          <p:cNvPr id="57" name="山形 56"/>
          <p:cNvSpPr/>
          <p:nvPr/>
        </p:nvSpPr>
        <p:spPr>
          <a:xfrm>
            <a:off x="6660232" y="1384980"/>
            <a:ext cx="1296144" cy="2988000"/>
          </a:xfrm>
          <a:prstGeom prst="chevron">
            <a:avLst>
              <a:gd name="adj" fmla="val 16779"/>
            </a:avLst>
          </a:prstGeom>
          <a:solidFill>
            <a:schemeClr val="accent5">
              <a:lumMod val="40000"/>
              <a:lumOff val="6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396000" tIns="252000" rIns="0" bIns="3600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noProof="0" dirty="0">
                <a:ln>
                  <a:noFill/>
                </a:ln>
                <a:solidFill>
                  <a:prstClr val="black">
                    <a:lumMod val="65000"/>
                    <a:lumOff val="35000"/>
                  </a:prstClr>
                </a:solidFill>
                <a:effectLst/>
                <a:uLnTx/>
                <a:uFillTx/>
                <a:cs typeface="メイリオ" panose="020B0604030504040204" pitchFamily="50" charset="-128"/>
              </a:rPr>
              <a:t>ポータル・ページ</a:t>
            </a:r>
          </a:p>
        </p:txBody>
      </p:sp>
      <p:pic>
        <p:nvPicPr>
          <p:cNvPr id="58" name="図 57"/>
          <p:cNvPicPr>
            <a:picLocks noChangeAspect="1"/>
          </p:cNvPicPr>
          <p:nvPr/>
        </p:nvPicPr>
        <p:blipFill>
          <a:blip r:embed="rId21" cstate="print">
            <a:grayscl/>
            <a:extLst>
              <a:ext uri="{28A0092B-C50C-407E-A947-70E740481C1C}">
                <a14:useLocalDpi xmlns:a14="http://schemas.microsoft.com/office/drawing/2010/main" val="0"/>
              </a:ext>
            </a:extLst>
          </a:blip>
          <a:stretch>
            <a:fillRect/>
          </a:stretch>
        </p:blipFill>
        <p:spPr>
          <a:xfrm>
            <a:off x="7251537" y="2141283"/>
            <a:ext cx="206824" cy="206824"/>
          </a:xfrm>
          <a:prstGeom prst="rect">
            <a:avLst/>
          </a:prstGeom>
        </p:spPr>
      </p:pic>
      <p:sp>
        <p:nvSpPr>
          <p:cNvPr id="59" name="テキスト ボックス 58"/>
          <p:cNvSpPr txBox="1"/>
          <p:nvPr/>
        </p:nvSpPr>
        <p:spPr>
          <a:xfrm>
            <a:off x="202591" y="2477627"/>
            <a:ext cx="860907" cy="196635"/>
          </a:xfrm>
          <a:prstGeom prst="rect">
            <a:avLst/>
          </a:prstGeom>
          <a:noFill/>
          <a:ln>
            <a:no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1" i="0" u="none" strike="noStrike" kern="1200" cap="none" spc="0" normalizeH="0" noProof="0" dirty="0">
                <a:ln>
                  <a:noFill/>
                </a:ln>
                <a:solidFill>
                  <a:prstClr val="black">
                    <a:lumMod val="65000"/>
                    <a:lumOff val="35000"/>
                  </a:prstClr>
                </a:solidFill>
                <a:effectLst/>
                <a:uLnTx/>
                <a:uFillTx/>
                <a:cs typeface="メイリオ" panose="020B0604030504040204" pitchFamily="50" charset="-128"/>
              </a:rPr>
              <a:t>WebFOCUS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noProof="0" dirty="0">
                <a:ln>
                  <a:noFill/>
                </a:ln>
                <a:solidFill>
                  <a:prstClr val="black">
                    <a:lumMod val="65000"/>
                    <a:lumOff val="35000"/>
                  </a:prstClr>
                </a:solidFill>
                <a:effectLst/>
                <a:uLnTx/>
                <a:uFillTx/>
                <a:cs typeface="メイリオ" panose="020B0604030504040204" pitchFamily="50" charset="-128"/>
              </a:rPr>
              <a:t>利用ログ</a:t>
            </a:r>
            <a:r>
              <a:rPr kumimoji="1" lang="en-US" altLang="ja-JP" sz="900" b="1" i="0" u="none" strike="noStrike" kern="1200" cap="none" spc="0" normalizeH="0" noProof="0" dirty="0">
                <a:ln>
                  <a:noFill/>
                </a:ln>
                <a:solidFill>
                  <a:prstClr val="black">
                    <a:lumMod val="65000"/>
                    <a:lumOff val="35000"/>
                  </a:prstClr>
                </a:solidFill>
                <a:effectLst/>
                <a:uLnTx/>
                <a:uFillTx/>
                <a:cs typeface="メイリオ" panose="020B0604030504040204" pitchFamily="50" charset="-128"/>
              </a:rPr>
              <a:t>DB</a:t>
            </a:r>
            <a:endParaRPr kumimoji="1" lang="ja-JP" altLang="en-US" sz="900" b="1" i="0" u="none" strike="noStrike" kern="1200" cap="none" spc="0" normalizeH="0" noProof="0" dirty="0">
              <a:ln>
                <a:noFill/>
              </a:ln>
              <a:solidFill>
                <a:prstClr val="black">
                  <a:lumMod val="65000"/>
                  <a:lumOff val="35000"/>
                </a:prstClr>
              </a:solidFill>
              <a:effectLst/>
              <a:uLnTx/>
              <a:uFillTx/>
              <a:cs typeface="メイリオ" panose="020B0604030504040204" pitchFamily="50" charset="-128"/>
            </a:endParaRPr>
          </a:p>
        </p:txBody>
      </p:sp>
      <p:sp>
        <p:nvSpPr>
          <p:cNvPr id="60" name="テキスト ボックス 59"/>
          <p:cNvSpPr txBox="1"/>
          <p:nvPr/>
        </p:nvSpPr>
        <p:spPr>
          <a:xfrm>
            <a:off x="202591" y="1431392"/>
            <a:ext cx="860907" cy="196635"/>
          </a:xfrm>
          <a:prstGeom prst="rect">
            <a:avLst/>
          </a:prstGeom>
          <a:noFill/>
          <a:ln>
            <a:no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noProof="0" dirty="0">
                <a:ln>
                  <a:noFill/>
                </a:ln>
                <a:solidFill>
                  <a:prstClr val="black">
                    <a:lumMod val="65000"/>
                    <a:lumOff val="35000"/>
                  </a:prstClr>
                </a:solidFill>
                <a:effectLst/>
                <a:uLnTx/>
                <a:uFillTx/>
                <a:cs typeface="メイリオ" panose="020B0604030504040204" pitchFamily="50" charset="-128"/>
              </a:rPr>
              <a:t>検索対象</a:t>
            </a:r>
            <a:r>
              <a:rPr kumimoji="1" lang="en-US" altLang="ja-JP" sz="900" b="1" i="0" u="none" strike="noStrike" kern="1200" cap="none" spc="0" normalizeH="0" noProof="0" dirty="0">
                <a:ln>
                  <a:noFill/>
                </a:ln>
                <a:solidFill>
                  <a:prstClr val="black">
                    <a:lumMod val="65000"/>
                    <a:lumOff val="35000"/>
                  </a:prstClr>
                </a:solidFill>
                <a:effectLst/>
                <a:uLnTx/>
                <a:uFillTx/>
                <a:cs typeface="メイリオ" panose="020B0604030504040204" pitchFamily="50" charset="-128"/>
              </a:rPr>
              <a:t>DB</a:t>
            </a:r>
            <a:endParaRPr kumimoji="1" lang="ja-JP" altLang="en-US" sz="900" b="1" i="0" u="none" strike="noStrike" kern="1200" cap="none" spc="0" normalizeH="0" noProof="0" dirty="0">
              <a:ln>
                <a:noFill/>
              </a:ln>
              <a:solidFill>
                <a:prstClr val="black">
                  <a:lumMod val="65000"/>
                  <a:lumOff val="35000"/>
                </a:prstClr>
              </a:solidFill>
              <a:effectLst/>
              <a:uLnTx/>
              <a:uFillTx/>
              <a:cs typeface="メイリオ" panose="020B0604030504040204" pitchFamily="50" charset="-128"/>
            </a:endParaRPr>
          </a:p>
        </p:txBody>
      </p:sp>
      <p:sp>
        <p:nvSpPr>
          <p:cNvPr id="61" name="テキスト ボックス 60"/>
          <p:cNvSpPr txBox="1"/>
          <p:nvPr/>
        </p:nvSpPr>
        <p:spPr>
          <a:xfrm>
            <a:off x="202591" y="3528772"/>
            <a:ext cx="860907" cy="196635"/>
          </a:xfrm>
          <a:prstGeom prst="rect">
            <a:avLst/>
          </a:prstGeom>
          <a:noFill/>
          <a:ln>
            <a:no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1" i="0" u="none" strike="noStrike" kern="1200" cap="none" spc="0" normalizeH="0" noProof="0" dirty="0">
                <a:ln>
                  <a:noFill/>
                </a:ln>
                <a:solidFill>
                  <a:prstClr val="black">
                    <a:lumMod val="65000"/>
                    <a:lumOff val="35000"/>
                  </a:prstClr>
                </a:solidFill>
                <a:effectLst/>
                <a:uLnTx/>
                <a:uFillTx/>
                <a:cs typeface="メイリオ" panose="020B0604030504040204" pitchFamily="50" charset="-128"/>
              </a:rPr>
              <a:t>WebFOCUS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noProof="0" dirty="0">
                <a:ln>
                  <a:noFill/>
                </a:ln>
                <a:solidFill>
                  <a:prstClr val="black">
                    <a:lumMod val="65000"/>
                    <a:lumOff val="35000"/>
                  </a:prstClr>
                </a:solidFill>
                <a:effectLst/>
                <a:uLnTx/>
                <a:uFillTx/>
                <a:cs typeface="メイリオ" panose="020B0604030504040204" pitchFamily="50" charset="-128"/>
              </a:rPr>
              <a:t>リポジトリ</a:t>
            </a:r>
            <a:r>
              <a:rPr kumimoji="1" lang="en-US" altLang="ja-JP" sz="900" b="1" i="0" u="none" strike="noStrike" kern="1200" cap="none" spc="0" normalizeH="0" noProof="0" dirty="0">
                <a:ln>
                  <a:noFill/>
                </a:ln>
                <a:solidFill>
                  <a:prstClr val="black">
                    <a:lumMod val="65000"/>
                    <a:lumOff val="35000"/>
                  </a:prstClr>
                </a:solidFill>
                <a:effectLst/>
                <a:uLnTx/>
                <a:uFillTx/>
                <a:cs typeface="メイリオ" panose="020B0604030504040204" pitchFamily="50" charset="-128"/>
              </a:rPr>
              <a:t>DB</a:t>
            </a:r>
            <a:endParaRPr kumimoji="1" lang="ja-JP" altLang="en-US" sz="900" b="1" i="0" u="none" strike="noStrike" kern="1200" cap="none" spc="0" normalizeH="0" noProof="0" dirty="0">
              <a:ln>
                <a:noFill/>
              </a:ln>
              <a:solidFill>
                <a:prstClr val="black">
                  <a:lumMod val="65000"/>
                  <a:lumOff val="35000"/>
                </a:prstClr>
              </a:solidFill>
              <a:effectLst/>
              <a:uLnTx/>
              <a:uFillTx/>
              <a:cs typeface="メイリオ" panose="020B0604030504040204" pitchFamily="50" charset="-128"/>
            </a:endParaRPr>
          </a:p>
        </p:txBody>
      </p:sp>
      <p:pic>
        <p:nvPicPr>
          <p:cNvPr id="62" name="図 61"/>
          <p:cNvPicPr>
            <a:picLocks noChangeAspect="1"/>
          </p:cNvPicPr>
          <p:nvPr/>
        </p:nvPicPr>
        <p:blipFill>
          <a:blip r:embed="rId22"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23">
                    <a14:imgEffect>
                      <a14:saturation sat="200000"/>
                    </a14:imgEffect>
                  </a14:imgLayer>
                </a14:imgProps>
              </a:ext>
              <a:ext uri="{28A0092B-C50C-407E-A947-70E740481C1C}">
                <a14:useLocalDpi xmlns:a14="http://schemas.microsoft.com/office/drawing/2010/main" val="0"/>
              </a:ext>
            </a:extLst>
          </a:blip>
          <a:stretch>
            <a:fillRect/>
          </a:stretch>
        </p:blipFill>
        <p:spPr>
          <a:xfrm>
            <a:off x="8031043" y="2617663"/>
            <a:ext cx="252388" cy="252388"/>
          </a:xfrm>
          <a:prstGeom prst="rect">
            <a:avLst/>
          </a:prstGeom>
        </p:spPr>
      </p:pic>
      <p:pic>
        <p:nvPicPr>
          <p:cNvPr id="63" name="図 62"/>
          <p:cNvPicPr>
            <a:picLocks noChangeAspect="1"/>
          </p:cNvPicPr>
          <p:nvPr/>
        </p:nvPicPr>
        <p:blipFill>
          <a:blip r:embed="rId24" cstate="print">
            <a:grayscl/>
            <a:extLst>
              <a:ext uri="{28A0092B-C50C-407E-A947-70E740481C1C}">
                <a14:useLocalDpi xmlns:a14="http://schemas.microsoft.com/office/drawing/2010/main" val="0"/>
              </a:ext>
            </a:extLst>
          </a:blip>
          <a:stretch>
            <a:fillRect/>
          </a:stretch>
        </p:blipFill>
        <p:spPr>
          <a:xfrm>
            <a:off x="8358098" y="2598429"/>
            <a:ext cx="290856" cy="290856"/>
          </a:xfrm>
          <a:prstGeom prst="rect">
            <a:avLst/>
          </a:prstGeom>
        </p:spPr>
      </p:pic>
      <p:pic>
        <p:nvPicPr>
          <p:cNvPr id="64" name="図 63"/>
          <p:cNvPicPr>
            <a:picLocks noChangeAspect="1"/>
          </p:cNvPicPr>
          <p:nvPr/>
        </p:nvPicPr>
        <p:blipFill>
          <a:blip r:embed="rId25" cstate="print">
            <a:grayscl/>
            <a:extLst>
              <a:ext uri="{BEBA8EAE-BF5A-486C-A8C5-ECC9F3942E4B}">
                <a14:imgProps xmlns:a14="http://schemas.microsoft.com/office/drawing/2010/main">
                  <a14:imgLayer r:embed="rId26">
                    <a14:imgEffect>
                      <a14:colorTemperature colorTemp="47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8700310" y="2600683"/>
            <a:ext cx="288602" cy="288602"/>
          </a:xfrm>
          <a:prstGeom prst="rect">
            <a:avLst/>
          </a:prstGeom>
        </p:spPr>
      </p:pic>
      <p:pic>
        <p:nvPicPr>
          <p:cNvPr id="65" name="図 64"/>
          <p:cNvPicPr>
            <a:picLocks noChangeAspect="1"/>
          </p:cNvPicPr>
          <p:nvPr/>
        </p:nvPicPr>
        <p:blipFill>
          <a:blip r:embed="rId27" cstate="print">
            <a:extLst>
              <a:ext uri="{BEBA8EAE-BF5A-486C-A8C5-ECC9F3942E4B}">
                <a14:imgProps xmlns:a14="http://schemas.microsoft.com/office/drawing/2010/main">
                  <a14:imgLayer r:embed="rId28">
                    <a14:imgEffect>
                      <a14:saturation sat="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038819" y="2994184"/>
            <a:ext cx="272875" cy="272875"/>
          </a:xfrm>
          <a:prstGeom prst="rect">
            <a:avLst/>
          </a:prstGeom>
        </p:spPr>
      </p:pic>
      <p:pic>
        <p:nvPicPr>
          <p:cNvPr id="66" name="図 65"/>
          <p:cNvPicPr>
            <a:picLocks noChangeAspect="1"/>
          </p:cNvPicPr>
          <p:nvPr/>
        </p:nvPicPr>
        <p:blipFill>
          <a:blip r:embed="rId29" cstate="print">
            <a:grayscl/>
            <a:extLst>
              <a:ext uri="{BEBA8EAE-BF5A-486C-A8C5-ECC9F3942E4B}">
                <a14:imgProps xmlns:a14="http://schemas.microsoft.com/office/drawing/2010/main">
                  <a14:imgLayer r:embed="rId30">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8371382" y="3001229"/>
            <a:ext cx="277572" cy="277572"/>
          </a:xfrm>
          <a:prstGeom prst="rect">
            <a:avLst/>
          </a:prstGeom>
        </p:spPr>
      </p:pic>
      <p:pic>
        <p:nvPicPr>
          <p:cNvPr id="67" name="図 66"/>
          <p:cNvPicPr>
            <a:picLocks noChangeAspect="1"/>
          </p:cNvPicPr>
          <p:nvPr/>
        </p:nvPicPr>
        <p:blipFill>
          <a:blip r:embed="rId31" cstate="print">
            <a:grayscl/>
            <a:extLst>
              <a:ext uri="{BEBA8EAE-BF5A-486C-A8C5-ECC9F3942E4B}">
                <a14:imgProps xmlns:a14="http://schemas.microsoft.com/office/drawing/2010/main">
                  <a14:imgLayer r:embed="rId32">
                    <a14:imgEffect>
                      <a14:colorTemperature colorTemp="47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718222" y="3000404"/>
            <a:ext cx="276042" cy="276042"/>
          </a:xfrm>
          <a:prstGeom prst="rect">
            <a:avLst/>
          </a:prstGeom>
        </p:spPr>
      </p:pic>
    </p:spTree>
    <p:extLst>
      <p:ext uri="{BB962C8B-B14F-4D97-AF65-F5344CB8AC3E}">
        <p14:creationId xmlns:p14="http://schemas.microsoft.com/office/powerpoint/2010/main" val="4179781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7"/>
          <p:cNvSpPr/>
          <p:nvPr/>
        </p:nvSpPr>
        <p:spPr>
          <a:xfrm>
            <a:off x="1979712" y="969543"/>
            <a:ext cx="4968552" cy="810119"/>
          </a:xfrm>
          <a:prstGeom prst="flowChartProcess">
            <a:avLst/>
          </a:prstGeom>
          <a:solidFill>
            <a:srgbClr val="F2F2F2"/>
          </a:solidFill>
          <a:ln w="19050" cap="flat" cmpd="sng">
            <a:solidFill>
              <a:srgbClr val="F2F2F2"/>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
        <p:nvSpPr>
          <p:cNvPr id="104" name="Google Shape;104;p7"/>
          <p:cNvSpPr/>
          <p:nvPr/>
        </p:nvSpPr>
        <p:spPr>
          <a:xfrm>
            <a:off x="467544" y="1921828"/>
            <a:ext cx="1296144" cy="2810161"/>
          </a:xfrm>
          <a:prstGeom prst="flowChartProcess">
            <a:avLst/>
          </a:prstGeom>
          <a:solidFill>
            <a:srgbClr val="DAE5F1"/>
          </a:solidFill>
          <a:ln w="19050" cap="flat" cmpd="sng">
            <a:solidFill>
              <a:srgbClr val="DAE5F1"/>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
        <p:nvSpPr>
          <p:cNvPr id="105" name="Google Shape;105;p7"/>
          <p:cNvSpPr/>
          <p:nvPr/>
        </p:nvSpPr>
        <p:spPr>
          <a:xfrm>
            <a:off x="7236296" y="1921829"/>
            <a:ext cx="1296144" cy="2018074"/>
          </a:xfrm>
          <a:prstGeom prst="flowChartProcess">
            <a:avLst/>
          </a:prstGeom>
          <a:solidFill>
            <a:srgbClr val="DAE5F1"/>
          </a:solidFill>
          <a:ln w="19050" cap="flat" cmpd="sng">
            <a:solidFill>
              <a:srgbClr val="DAE5F1"/>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
        <p:nvSpPr>
          <p:cNvPr id="106" name="Google Shape;106;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Meiryo"/>
              <a:buNone/>
            </a:pPr>
            <a:r>
              <a:rPr lang="ja-JP"/>
              <a:t>スケジュールジョブの処理概要</a:t>
            </a:r>
            <a:endParaRPr/>
          </a:p>
        </p:txBody>
      </p:sp>
      <p:sp>
        <p:nvSpPr>
          <p:cNvPr id="107" name="Google Shape;107;p7"/>
          <p:cNvSpPr/>
          <p:nvPr/>
        </p:nvSpPr>
        <p:spPr>
          <a:xfrm>
            <a:off x="1992727" y="2319663"/>
            <a:ext cx="4968552" cy="1692247"/>
          </a:xfrm>
          <a:prstGeom prst="flowChartProcess">
            <a:avLst/>
          </a:prstGeom>
          <a:solidFill>
            <a:srgbClr val="DAEEF3"/>
          </a:solidFill>
          <a:ln w="19050" cap="flat" cmpd="sng">
            <a:solidFill>
              <a:srgbClr val="DAEEF3"/>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
        <p:nvSpPr>
          <p:cNvPr id="108" name="Google Shape;108;p7"/>
          <p:cNvSpPr/>
          <p:nvPr/>
        </p:nvSpPr>
        <p:spPr>
          <a:xfrm>
            <a:off x="1986592" y="4227989"/>
            <a:ext cx="1508704" cy="504000"/>
          </a:xfrm>
          <a:prstGeom prst="flowChartProcess">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a:solidFill>
                  <a:schemeClr val="lt1"/>
                </a:solidFill>
                <a:cs typeface="Meiryo"/>
                <a:sym typeface="Meiryo"/>
              </a:rPr>
              <a:t>メールサーバ</a:t>
            </a:r>
            <a:endParaRPr sz="900" b="0" i="0" u="none" strike="noStrike" cap="none">
              <a:solidFill>
                <a:schemeClr val="lt1"/>
              </a:solidFill>
              <a:cs typeface="Meiryo"/>
              <a:sym typeface="Meiryo"/>
            </a:endParaRPr>
          </a:p>
        </p:txBody>
      </p:sp>
      <p:sp>
        <p:nvSpPr>
          <p:cNvPr id="109" name="Google Shape;109;p7"/>
          <p:cNvSpPr/>
          <p:nvPr/>
        </p:nvSpPr>
        <p:spPr>
          <a:xfrm>
            <a:off x="3713076" y="4227990"/>
            <a:ext cx="1508704" cy="504000"/>
          </a:xfrm>
          <a:prstGeom prst="flowChartProcess">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a:solidFill>
                  <a:schemeClr val="lt1"/>
                </a:solidFill>
                <a:cs typeface="Meiryo"/>
                <a:sym typeface="Meiryo"/>
              </a:rPr>
              <a:t>FTPサーバ</a:t>
            </a:r>
            <a:endParaRPr sz="900" b="0" i="0" u="none" strike="noStrike" cap="none">
              <a:solidFill>
                <a:schemeClr val="lt1"/>
              </a:solidFill>
              <a:cs typeface="Meiryo"/>
              <a:sym typeface="Meiryo"/>
            </a:endParaRPr>
          </a:p>
        </p:txBody>
      </p:sp>
      <p:sp>
        <p:nvSpPr>
          <p:cNvPr id="110" name="Google Shape;110;p7"/>
          <p:cNvSpPr/>
          <p:nvPr/>
        </p:nvSpPr>
        <p:spPr>
          <a:xfrm>
            <a:off x="5439560" y="4227990"/>
            <a:ext cx="1508704" cy="504000"/>
          </a:xfrm>
          <a:prstGeom prst="flowChartProcess">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a:solidFill>
                  <a:schemeClr val="lt1"/>
                </a:solidFill>
                <a:cs typeface="Meiryo"/>
                <a:sym typeface="Meiryo"/>
              </a:rPr>
              <a:t>ファイルシステム</a:t>
            </a:r>
            <a:endParaRPr sz="900" b="0" i="0" u="none" strike="noStrike" cap="none">
              <a:solidFill>
                <a:schemeClr val="lt1"/>
              </a:solidFill>
              <a:cs typeface="Meiryo"/>
              <a:sym typeface="Meiryo"/>
            </a:endParaRPr>
          </a:p>
        </p:txBody>
      </p:sp>
      <p:sp>
        <p:nvSpPr>
          <p:cNvPr id="111" name="Google Shape;111;p7"/>
          <p:cNvSpPr txBox="1"/>
          <p:nvPr/>
        </p:nvSpPr>
        <p:spPr>
          <a:xfrm>
            <a:off x="671090" y="2015075"/>
            <a:ext cx="860907" cy="19663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ja-JP" sz="600" b="1" i="0" u="none" strike="noStrike" cap="none">
                <a:solidFill>
                  <a:srgbClr val="595959"/>
                </a:solidFill>
                <a:cs typeface="Meiryo"/>
                <a:sym typeface="Meiryo"/>
              </a:rPr>
              <a:t>WebFOCUS</a:t>
            </a:r>
            <a:endParaRPr sz="1400" b="0" i="0" u="none" strike="noStrike" cap="none">
              <a:solidFill>
                <a:srgbClr val="000000"/>
              </a:solidFil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rgbClr val="595959"/>
                </a:solidFill>
                <a:cs typeface="Meiryo"/>
                <a:sym typeface="Meiryo"/>
              </a:rPr>
              <a:t>リポジトリDB</a:t>
            </a:r>
            <a:endParaRPr sz="900" b="1" i="0" u="none" strike="noStrike" cap="none">
              <a:solidFill>
                <a:srgbClr val="595959"/>
              </a:solidFill>
              <a:cs typeface="Meiryo"/>
              <a:sym typeface="Meiryo"/>
            </a:endParaRPr>
          </a:p>
        </p:txBody>
      </p:sp>
      <p:sp>
        <p:nvSpPr>
          <p:cNvPr id="112" name="Google Shape;112;p7"/>
          <p:cNvSpPr txBox="1"/>
          <p:nvPr/>
        </p:nvSpPr>
        <p:spPr>
          <a:xfrm>
            <a:off x="7453915" y="2015075"/>
            <a:ext cx="860907" cy="19663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rgbClr val="595959"/>
                </a:solidFill>
                <a:cs typeface="Meiryo"/>
                <a:sym typeface="Meiryo"/>
              </a:rPr>
              <a:t>検索対象DB</a:t>
            </a:r>
            <a:endParaRPr sz="900" b="1" i="0" u="none" strike="noStrike" cap="none">
              <a:solidFill>
                <a:srgbClr val="595959"/>
              </a:solidFill>
              <a:cs typeface="Meiryo"/>
              <a:sym typeface="Meiryo"/>
            </a:endParaRPr>
          </a:p>
        </p:txBody>
      </p:sp>
      <p:pic>
        <p:nvPicPr>
          <p:cNvPr id="113" name="Google Shape;113;p7"/>
          <p:cNvPicPr preferRelativeResize="0"/>
          <p:nvPr/>
        </p:nvPicPr>
        <p:blipFill rotWithShape="1">
          <a:blip r:embed="rId3">
            <a:alphaModFix/>
          </a:blip>
          <a:srcRect/>
          <a:stretch/>
        </p:blipFill>
        <p:spPr>
          <a:xfrm>
            <a:off x="671090" y="2348544"/>
            <a:ext cx="860907" cy="583246"/>
          </a:xfrm>
          <a:prstGeom prst="rect">
            <a:avLst/>
          </a:prstGeom>
          <a:noFill/>
          <a:ln>
            <a:noFill/>
          </a:ln>
        </p:spPr>
      </p:pic>
      <p:pic>
        <p:nvPicPr>
          <p:cNvPr id="114" name="Google Shape;114;p7"/>
          <p:cNvPicPr preferRelativeResize="0"/>
          <p:nvPr/>
        </p:nvPicPr>
        <p:blipFill rotWithShape="1">
          <a:blip r:embed="rId3">
            <a:alphaModFix/>
          </a:blip>
          <a:srcRect/>
          <a:stretch/>
        </p:blipFill>
        <p:spPr>
          <a:xfrm>
            <a:off x="7453915" y="2348544"/>
            <a:ext cx="860907" cy="583246"/>
          </a:xfrm>
          <a:prstGeom prst="rect">
            <a:avLst/>
          </a:prstGeom>
          <a:noFill/>
          <a:ln>
            <a:noFill/>
          </a:ln>
        </p:spPr>
      </p:pic>
      <p:pic>
        <p:nvPicPr>
          <p:cNvPr id="115" name="Google Shape;115;p7"/>
          <p:cNvPicPr preferRelativeResize="0"/>
          <p:nvPr/>
        </p:nvPicPr>
        <p:blipFill rotWithShape="1">
          <a:blip r:embed="rId3">
            <a:alphaModFix/>
          </a:blip>
          <a:srcRect/>
          <a:stretch/>
        </p:blipFill>
        <p:spPr>
          <a:xfrm>
            <a:off x="7453915" y="3147814"/>
            <a:ext cx="860907" cy="583246"/>
          </a:xfrm>
          <a:prstGeom prst="rect">
            <a:avLst/>
          </a:prstGeom>
          <a:noFill/>
          <a:ln>
            <a:noFill/>
          </a:ln>
        </p:spPr>
      </p:pic>
      <p:sp>
        <p:nvSpPr>
          <p:cNvPr id="116" name="Google Shape;116;p7"/>
          <p:cNvSpPr/>
          <p:nvPr/>
        </p:nvSpPr>
        <p:spPr>
          <a:xfrm>
            <a:off x="526411" y="3003854"/>
            <a:ext cx="1152000" cy="504000"/>
          </a:xfrm>
          <a:prstGeom prst="flowChartProcess">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a:solidFill>
                  <a:schemeClr val="lt1"/>
                </a:solidFill>
                <a:cs typeface="Meiryo"/>
                <a:sym typeface="Meiryo"/>
              </a:rPr>
              <a:t>スケジュール</a:t>
            </a:r>
            <a:endParaRPr sz="900" b="0" i="0" u="none" strike="noStrike" cap="none">
              <a:solidFill>
                <a:schemeClr val="lt1"/>
              </a:solidFill>
              <a:cs typeface="Meiryo"/>
              <a:sym typeface="Meiryo"/>
            </a:endParaRPr>
          </a:p>
        </p:txBody>
      </p:sp>
      <p:sp>
        <p:nvSpPr>
          <p:cNvPr id="117" name="Google Shape;117;p7"/>
          <p:cNvSpPr/>
          <p:nvPr/>
        </p:nvSpPr>
        <p:spPr>
          <a:xfrm>
            <a:off x="526411" y="4155926"/>
            <a:ext cx="1150264" cy="504000"/>
          </a:xfrm>
          <a:prstGeom prst="flowChartProcess">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a:solidFill>
                  <a:schemeClr val="lt1"/>
                </a:solidFill>
                <a:cs typeface="Meiryo"/>
                <a:sym typeface="Meiryo"/>
              </a:rPr>
              <a:t>ライブラリ</a:t>
            </a:r>
            <a:endParaRPr sz="900" b="0" i="0" u="none" strike="noStrike" cap="none">
              <a:solidFill>
                <a:schemeClr val="lt1"/>
              </a:solidFill>
              <a:cs typeface="Meiryo"/>
              <a:sym typeface="Meiryo"/>
            </a:endParaRPr>
          </a:p>
        </p:txBody>
      </p:sp>
      <p:cxnSp>
        <p:nvCxnSpPr>
          <p:cNvPr id="118" name="Google Shape;118;p7"/>
          <p:cNvCxnSpPr/>
          <p:nvPr/>
        </p:nvCxnSpPr>
        <p:spPr>
          <a:xfrm>
            <a:off x="1763688" y="2733959"/>
            <a:ext cx="5472608" cy="0"/>
          </a:xfrm>
          <a:prstGeom prst="straightConnector1">
            <a:avLst/>
          </a:prstGeom>
          <a:noFill/>
          <a:ln w="19050" cap="flat" cmpd="sng">
            <a:solidFill>
              <a:schemeClr val="accent5"/>
            </a:solidFill>
            <a:prstDash val="solid"/>
            <a:round/>
            <a:headEnd type="none" w="sm" len="sm"/>
            <a:tailEnd type="none" w="sm" len="sm"/>
          </a:ln>
        </p:spPr>
      </p:cxnSp>
      <p:sp>
        <p:nvSpPr>
          <p:cNvPr id="119" name="Google Shape;119;p7"/>
          <p:cNvSpPr/>
          <p:nvPr/>
        </p:nvSpPr>
        <p:spPr>
          <a:xfrm>
            <a:off x="526411" y="3579918"/>
            <a:ext cx="1152000" cy="504000"/>
          </a:xfrm>
          <a:prstGeom prst="flowChartProcess">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ja-JP" altLang="en-US" sz="900" b="0" i="0" u="none" strike="noStrike" cap="none" dirty="0" smtClean="0">
                <a:solidFill>
                  <a:schemeClr val="lt1"/>
                </a:solidFill>
                <a:cs typeface="Meiryo"/>
                <a:sym typeface="Meiryo"/>
              </a:rPr>
              <a:t>ワークスペース</a:t>
            </a:r>
            <a:endParaRPr sz="900" b="0" i="0" u="none" strike="noStrike" cap="none" dirty="0">
              <a:solidFill>
                <a:schemeClr val="lt1"/>
              </a:solidFill>
              <a:cs typeface="Meiryo"/>
              <a:sym typeface="Meiryo"/>
            </a:endParaRPr>
          </a:p>
        </p:txBody>
      </p:sp>
      <p:sp>
        <p:nvSpPr>
          <p:cNvPr id="120" name="Google Shape;120;p7"/>
          <p:cNvSpPr/>
          <p:nvPr/>
        </p:nvSpPr>
        <p:spPr>
          <a:xfrm>
            <a:off x="1706920" y="3753976"/>
            <a:ext cx="396000" cy="689982"/>
          </a:xfrm>
          <a:custGeom>
            <a:avLst/>
            <a:gdLst/>
            <a:ahLst/>
            <a:cxnLst/>
            <a:rect l="l" t="t" r="r" b="b"/>
            <a:pathLst>
              <a:path w="396000" h="689982" extrusionOk="0">
                <a:moveTo>
                  <a:pt x="72008" y="0"/>
                </a:moveTo>
                <a:lnTo>
                  <a:pt x="72008" y="36004"/>
                </a:lnTo>
                <a:lnTo>
                  <a:pt x="396000" y="36004"/>
                </a:lnTo>
                <a:lnTo>
                  <a:pt x="396000" y="108012"/>
                </a:lnTo>
                <a:lnTo>
                  <a:pt x="217640" y="108012"/>
                </a:lnTo>
                <a:lnTo>
                  <a:pt x="217640" y="653188"/>
                </a:lnTo>
                <a:lnTo>
                  <a:pt x="183230" y="653188"/>
                </a:lnTo>
                <a:lnTo>
                  <a:pt x="183230" y="653978"/>
                </a:lnTo>
                <a:lnTo>
                  <a:pt x="72008" y="653978"/>
                </a:lnTo>
                <a:lnTo>
                  <a:pt x="72008" y="689982"/>
                </a:lnTo>
                <a:lnTo>
                  <a:pt x="0" y="617974"/>
                </a:lnTo>
                <a:lnTo>
                  <a:pt x="72008" y="545966"/>
                </a:lnTo>
                <a:lnTo>
                  <a:pt x="72008" y="581970"/>
                </a:lnTo>
                <a:lnTo>
                  <a:pt x="150703" y="581970"/>
                </a:lnTo>
                <a:lnTo>
                  <a:pt x="150703" y="108012"/>
                </a:lnTo>
                <a:lnTo>
                  <a:pt x="72008" y="108012"/>
                </a:lnTo>
                <a:lnTo>
                  <a:pt x="72008" y="144016"/>
                </a:lnTo>
                <a:lnTo>
                  <a:pt x="0" y="72008"/>
                </a:lnTo>
                <a:close/>
              </a:path>
            </a:pathLst>
          </a:custGeom>
          <a:solidFill>
            <a:srgbClr val="CCC0D9"/>
          </a:solidFill>
          <a:ln w="19050" cap="flat" cmpd="sng">
            <a:solidFill>
              <a:srgbClr val="CCC0D9"/>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
        <p:nvSpPr>
          <p:cNvPr id="121" name="Google Shape;121;p7"/>
          <p:cNvSpPr/>
          <p:nvPr/>
        </p:nvSpPr>
        <p:spPr>
          <a:xfrm rot="-5400000">
            <a:off x="2546596" y="3987525"/>
            <a:ext cx="269743" cy="144016"/>
          </a:xfrm>
          <a:prstGeom prst="leftArrow">
            <a:avLst>
              <a:gd name="adj1" fmla="val 50000"/>
              <a:gd name="adj2" fmla="val 50000"/>
            </a:avLst>
          </a:prstGeom>
          <a:solidFill>
            <a:srgbClr val="CCC0D9"/>
          </a:solidFill>
          <a:ln w="19050" cap="flat" cmpd="sng">
            <a:solidFill>
              <a:srgbClr val="CCC0D9"/>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
        <p:nvSpPr>
          <p:cNvPr id="122" name="Google Shape;122;p7"/>
          <p:cNvSpPr/>
          <p:nvPr/>
        </p:nvSpPr>
        <p:spPr>
          <a:xfrm rot="-5400000">
            <a:off x="4332575" y="3987526"/>
            <a:ext cx="269743" cy="144016"/>
          </a:xfrm>
          <a:prstGeom prst="leftArrow">
            <a:avLst>
              <a:gd name="adj1" fmla="val 50000"/>
              <a:gd name="adj2" fmla="val 50000"/>
            </a:avLst>
          </a:prstGeom>
          <a:solidFill>
            <a:srgbClr val="CCC0D9"/>
          </a:solidFill>
          <a:ln w="19050" cap="flat" cmpd="sng">
            <a:solidFill>
              <a:srgbClr val="CCC0D9"/>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
        <p:nvSpPr>
          <p:cNvPr id="123" name="Google Shape;123;p7"/>
          <p:cNvSpPr/>
          <p:nvPr/>
        </p:nvSpPr>
        <p:spPr>
          <a:xfrm rot="-5400000">
            <a:off x="6051379" y="3987526"/>
            <a:ext cx="269743" cy="144016"/>
          </a:xfrm>
          <a:prstGeom prst="leftArrow">
            <a:avLst>
              <a:gd name="adj1" fmla="val 50000"/>
              <a:gd name="adj2" fmla="val 50000"/>
            </a:avLst>
          </a:prstGeom>
          <a:solidFill>
            <a:srgbClr val="CCC0D9"/>
          </a:solidFill>
          <a:ln w="19050" cap="flat" cmpd="sng">
            <a:solidFill>
              <a:srgbClr val="CCC0D9"/>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pic>
        <p:nvPicPr>
          <p:cNvPr id="124" name="Google Shape;124;p7"/>
          <p:cNvPicPr preferRelativeResize="0"/>
          <p:nvPr/>
        </p:nvPicPr>
        <p:blipFill rotWithShape="1">
          <a:blip r:embed="rId4">
            <a:alphaModFix/>
          </a:blip>
          <a:srcRect/>
          <a:stretch/>
        </p:blipFill>
        <p:spPr>
          <a:xfrm>
            <a:off x="5225750" y="1335756"/>
            <a:ext cx="371898" cy="371897"/>
          </a:xfrm>
          <a:prstGeom prst="rect">
            <a:avLst/>
          </a:prstGeom>
          <a:noFill/>
          <a:ln>
            <a:noFill/>
          </a:ln>
        </p:spPr>
      </p:pic>
      <p:pic>
        <p:nvPicPr>
          <p:cNvPr id="125" name="Google Shape;125;p7"/>
          <p:cNvPicPr preferRelativeResize="0"/>
          <p:nvPr/>
        </p:nvPicPr>
        <p:blipFill rotWithShape="1">
          <a:blip r:embed="rId5">
            <a:alphaModFix/>
          </a:blip>
          <a:srcRect/>
          <a:stretch/>
        </p:blipFill>
        <p:spPr>
          <a:xfrm>
            <a:off x="6000302" y="1335756"/>
            <a:ext cx="371898" cy="371897"/>
          </a:xfrm>
          <a:prstGeom prst="rect">
            <a:avLst/>
          </a:prstGeom>
          <a:noFill/>
          <a:ln>
            <a:noFill/>
          </a:ln>
        </p:spPr>
      </p:pic>
      <p:pic>
        <p:nvPicPr>
          <p:cNvPr id="126" name="Google Shape;126;p7"/>
          <p:cNvPicPr preferRelativeResize="0"/>
          <p:nvPr/>
        </p:nvPicPr>
        <p:blipFill rotWithShape="1">
          <a:blip r:embed="rId6">
            <a:alphaModFix/>
          </a:blip>
          <a:srcRect/>
          <a:stretch/>
        </p:blipFill>
        <p:spPr>
          <a:xfrm>
            <a:off x="4451198" y="1335755"/>
            <a:ext cx="371898" cy="371898"/>
          </a:xfrm>
          <a:prstGeom prst="rect">
            <a:avLst/>
          </a:prstGeom>
          <a:noFill/>
          <a:ln>
            <a:noFill/>
          </a:ln>
        </p:spPr>
      </p:pic>
      <p:pic>
        <p:nvPicPr>
          <p:cNvPr id="127" name="Google Shape;127;p7"/>
          <p:cNvPicPr preferRelativeResize="0"/>
          <p:nvPr/>
        </p:nvPicPr>
        <p:blipFill rotWithShape="1">
          <a:blip r:embed="rId7">
            <a:alphaModFix/>
          </a:blip>
          <a:srcRect/>
          <a:stretch/>
        </p:blipFill>
        <p:spPr>
          <a:xfrm>
            <a:off x="2568423" y="1335755"/>
            <a:ext cx="371898" cy="371899"/>
          </a:xfrm>
          <a:prstGeom prst="rect">
            <a:avLst/>
          </a:prstGeom>
          <a:noFill/>
          <a:ln>
            <a:noFill/>
          </a:ln>
        </p:spPr>
      </p:pic>
      <p:cxnSp>
        <p:nvCxnSpPr>
          <p:cNvPr id="128" name="Google Shape;128;p7"/>
          <p:cNvCxnSpPr>
            <a:endCxn id="129" idx="0"/>
          </p:cNvCxnSpPr>
          <p:nvPr/>
        </p:nvCxnSpPr>
        <p:spPr>
          <a:xfrm>
            <a:off x="3261127" y="1779581"/>
            <a:ext cx="0" cy="702000"/>
          </a:xfrm>
          <a:prstGeom prst="straightConnector1">
            <a:avLst/>
          </a:prstGeom>
          <a:noFill/>
          <a:ln w="19050" cap="flat" cmpd="sng">
            <a:solidFill>
              <a:schemeClr val="accent5"/>
            </a:solidFill>
            <a:prstDash val="solid"/>
            <a:round/>
            <a:headEnd type="none" w="sm" len="sm"/>
            <a:tailEnd type="none" w="sm" len="sm"/>
          </a:ln>
        </p:spPr>
      </p:cxnSp>
      <p:sp>
        <p:nvSpPr>
          <p:cNvPr id="130" name="Google Shape;130;p7"/>
          <p:cNvSpPr/>
          <p:nvPr/>
        </p:nvSpPr>
        <p:spPr>
          <a:xfrm>
            <a:off x="1979713" y="1921828"/>
            <a:ext cx="4968552" cy="324036"/>
          </a:xfrm>
          <a:prstGeom prst="flowChartProcess">
            <a:avLst/>
          </a:prstGeom>
          <a:solidFill>
            <a:srgbClr val="7F7F7F"/>
          </a:solidFill>
          <a:ln w="19050" cap="flat" cmpd="sng">
            <a:solidFill>
              <a:srgbClr val="7F7F7F"/>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a:solidFill>
                  <a:schemeClr val="lt1"/>
                </a:solidFill>
                <a:cs typeface="Meiryo"/>
                <a:sym typeface="Meiryo"/>
              </a:rPr>
              <a:t>Web/アプリケーションサーバ</a:t>
            </a:r>
            <a:endParaRPr sz="900" b="0" i="0" u="none" strike="noStrike" cap="none">
              <a:solidFill>
                <a:schemeClr val="lt1"/>
              </a:solidFill>
              <a:cs typeface="Meiryo"/>
              <a:sym typeface="Meiryo"/>
            </a:endParaRPr>
          </a:p>
        </p:txBody>
      </p:sp>
      <p:sp>
        <p:nvSpPr>
          <p:cNvPr id="131" name="Google Shape;131;p7"/>
          <p:cNvSpPr txBox="1"/>
          <p:nvPr/>
        </p:nvSpPr>
        <p:spPr>
          <a:xfrm>
            <a:off x="4823096" y="1038236"/>
            <a:ext cx="1117055" cy="237370"/>
          </a:xfrm>
          <a:prstGeom prst="rect">
            <a:avLst/>
          </a:prstGeom>
          <a:noFill/>
          <a:ln>
            <a:noFill/>
          </a:ln>
        </p:spPr>
        <p:txBody>
          <a:bodyPr spcFirstLastPara="1" wrap="square" lIns="36000" tIns="53775" rIns="54000" bIns="450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dirty="0" smtClean="0">
                <a:solidFill>
                  <a:srgbClr val="004586"/>
                </a:solidFill>
                <a:cs typeface="Meiryo"/>
                <a:sym typeface="Meiryo"/>
              </a:rPr>
              <a:t>パワーユーザ</a:t>
            </a:r>
            <a:r>
              <a:rPr lang="ja-JP" altLang="en-US" sz="900" b="0" i="0" u="none" strike="noStrike" cap="none" dirty="0" smtClean="0">
                <a:solidFill>
                  <a:srgbClr val="004586"/>
                </a:solidFill>
                <a:cs typeface="Meiryo"/>
                <a:sym typeface="Meiryo"/>
              </a:rPr>
              <a:t>ー</a:t>
            </a:r>
            <a:endParaRPr sz="900" b="0" i="0" u="none" strike="noStrike" cap="none" dirty="0">
              <a:solidFill>
                <a:srgbClr val="004586"/>
              </a:solidFill>
              <a:cs typeface="Meiryo"/>
              <a:sym typeface="Meiryo"/>
            </a:endParaRPr>
          </a:p>
        </p:txBody>
      </p:sp>
      <p:sp>
        <p:nvSpPr>
          <p:cNvPr id="132" name="Google Shape;132;p7"/>
          <p:cNvSpPr txBox="1"/>
          <p:nvPr/>
        </p:nvSpPr>
        <p:spPr>
          <a:xfrm>
            <a:off x="2319773" y="1038236"/>
            <a:ext cx="1460139" cy="237370"/>
          </a:xfrm>
          <a:prstGeom prst="rect">
            <a:avLst/>
          </a:prstGeom>
          <a:noFill/>
          <a:ln>
            <a:noFill/>
          </a:ln>
        </p:spPr>
        <p:txBody>
          <a:bodyPr spcFirstLastPara="1" wrap="square" lIns="36000" tIns="53775" rIns="54000" bIns="450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ja-JP" sz="900" b="0" i="0" u="none" strike="noStrike" cap="none">
                <a:solidFill>
                  <a:srgbClr val="004586"/>
                </a:solidFill>
                <a:cs typeface="Meiryo"/>
                <a:sym typeface="Meiryo"/>
              </a:rPr>
              <a:t>開発者・管理者</a:t>
            </a:r>
            <a:endParaRPr sz="1400" b="0" i="0" u="none" strike="noStrike" cap="none">
              <a:solidFill>
                <a:srgbClr val="000000"/>
              </a:solidFill>
              <a:cs typeface="Arial"/>
              <a:sym typeface="Arial"/>
            </a:endParaRPr>
          </a:p>
        </p:txBody>
      </p:sp>
      <p:cxnSp>
        <p:nvCxnSpPr>
          <p:cNvPr id="133" name="Google Shape;133;p7"/>
          <p:cNvCxnSpPr>
            <a:endCxn id="134" idx="1"/>
          </p:cNvCxnSpPr>
          <p:nvPr/>
        </p:nvCxnSpPr>
        <p:spPr>
          <a:xfrm>
            <a:off x="1678327" y="3255885"/>
            <a:ext cx="466800" cy="378300"/>
          </a:xfrm>
          <a:prstGeom prst="bentConnector3">
            <a:avLst>
              <a:gd name="adj1" fmla="val 50009"/>
            </a:avLst>
          </a:prstGeom>
          <a:noFill/>
          <a:ln w="19050" cap="flat" cmpd="sng">
            <a:solidFill>
              <a:schemeClr val="accent5"/>
            </a:solidFill>
            <a:prstDash val="dot"/>
            <a:round/>
            <a:headEnd type="stealth" w="sm" len="sm"/>
            <a:tailEnd type="stealth" w="sm" len="sm"/>
          </a:ln>
        </p:spPr>
      </p:cxnSp>
      <p:sp>
        <p:nvSpPr>
          <p:cNvPr id="135" name="Google Shape;135;p7"/>
          <p:cNvSpPr/>
          <p:nvPr/>
        </p:nvSpPr>
        <p:spPr>
          <a:xfrm>
            <a:off x="4585015" y="2481581"/>
            <a:ext cx="2232248" cy="432757"/>
          </a:xfrm>
          <a:prstGeom prst="flowChartProcess">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a:solidFill>
                  <a:schemeClr val="lt1"/>
                </a:solidFill>
                <a:cs typeface="Meiryo"/>
                <a:sym typeface="Meiryo"/>
              </a:rPr>
              <a:t>WebFOCUS Reporting Server</a:t>
            </a:r>
            <a:endParaRPr sz="900" b="0" i="0" u="none" strike="noStrike" cap="none">
              <a:solidFill>
                <a:schemeClr val="lt1"/>
              </a:solidFill>
              <a:cs typeface="Meiryo"/>
              <a:sym typeface="Meiryo"/>
            </a:endParaRPr>
          </a:p>
        </p:txBody>
      </p:sp>
      <p:sp>
        <p:nvSpPr>
          <p:cNvPr id="129" name="Google Shape;129;p7"/>
          <p:cNvSpPr/>
          <p:nvPr/>
        </p:nvSpPr>
        <p:spPr>
          <a:xfrm>
            <a:off x="2145127" y="2481581"/>
            <a:ext cx="2232000" cy="432757"/>
          </a:xfrm>
          <a:prstGeom prst="flowChartProcess">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a:solidFill>
                  <a:schemeClr val="lt1"/>
                </a:solidFill>
                <a:cs typeface="Meiryo"/>
                <a:sym typeface="Meiryo"/>
              </a:rPr>
              <a:t>WebFOCUS Client</a:t>
            </a:r>
            <a:endParaRPr sz="900" b="0" i="0" u="none" strike="noStrike" cap="none">
              <a:solidFill>
                <a:schemeClr val="lt1"/>
              </a:solidFill>
              <a:cs typeface="Meiryo"/>
              <a:sym typeface="Meiryo"/>
            </a:endParaRPr>
          </a:p>
        </p:txBody>
      </p:sp>
      <p:sp>
        <p:nvSpPr>
          <p:cNvPr id="134" name="Google Shape;134;p7"/>
          <p:cNvSpPr/>
          <p:nvPr/>
        </p:nvSpPr>
        <p:spPr>
          <a:xfrm>
            <a:off x="2145127" y="3377235"/>
            <a:ext cx="4672136" cy="513899"/>
          </a:xfrm>
          <a:prstGeom prst="flowChartProcess">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a:solidFill>
                  <a:schemeClr val="lt1"/>
                </a:solidFill>
                <a:cs typeface="Meiryo"/>
                <a:sym typeface="Meiryo"/>
              </a:rPr>
              <a:t>ReportCaster</a:t>
            </a:r>
            <a:endParaRPr sz="900" b="0" i="0" u="none" strike="noStrike" cap="none">
              <a:solidFill>
                <a:schemeClr val="lt1"/>
              </a:solidFill>
              <a:cs typeface="Meiryo"/>
              <a:sym typeface="Meiryo"/>
            </a:endParaRPr>
          </a:p>
        </p:txBody>
      </p:sp>
      <p:cxnSp>
        <p:nvCxnSpPr>
          <p:cNvPr id="136" name="Google Shape;136;p7"/>
          <p:cNvCxnSpPr/>
          <p:nvPr/>
        </p:nvCxnSpPr>
        <p:spPr>
          <a:xfrm>
            <a:off x="5508104" y="2901378"/>
            <a:ext cx="0" cy="457257"/>
          </a:xfrm>
          <a:prstGeom prst="straightConnector1">
            <a:avLst/>
          </a:prstGeom>
          <a:noFill/>
          <a:ln w="19050" cap="flat" cmpd="sng">
            <a:solidFill>
              <a:schemeClr val="accent5"/>
            </a:solidFill>
            <a:prstDash val="dot"/>
            <a:round/>
            <a:headEnd type="none" w="sm" len="sm"/>
            <a:tailEnd type="stealth" w="sm" len="sm"/>
          </a:ln>
        </p:spPr>
      </p:cxnSp>
      <p:cxnSp>
        <p:nvCxnSpPr>
          <p:cNvPr id="137" name="Google Shape;137;p7"/>
          <p:cNvCxnSpPr/>
          <p:nvPr/>
        </p:nvCxnSpPr>
        <p:spPr>
          <a:xfrm>
            <a:off x="5814424" y="2901378"/>
            <a:ext cx="0" cy="457257"/>
          </a:xfrm>
          <a:prstGeom prst="straightConnector1">
            <a:avLst/>
          </a:prstGeom>
          <a:noFill/>
          <a:ln w="19050" cap="flat" cmpd="sng">
            <a:solidFill>
              <a:schemeClr val="accent5"/>
            </a:solidFill>
            <a:prstDash val="dot"/>
            <a:round/>
            <a:headEnd type="stealth" w="sm" len="sm"/>
            <a:tailEnd type="none" w="sm" len="sm"/>
          </a:ln>
        </p:spPr>
      </p:cxnSp>
      <p:cxnSp>
        <p:nvCxnSpPr>
          <p:cNvPr id="138" name="Google Shape;138;p7"/>
          <p:cNvCxnSpPr/>
          <p:nvPr/>
        </p:nvCxnSpPr>
        <p:spPr>
          <a:xfrm>
            <a:off x="3059832" y="2901378"/>
            <a:ext cx="0" cy="457257"/>
          </a:xfrm>
          <a:prstGeom prst="straightConnector1">
            <a:avLst/>
          </a:prstGeom>
          <a:noFill/>
          <a:ln w="19050" cap="flat" cmpd="sng">
            <a:solidFill>
              <a:schemeClr val="accent5"/>
            </a:solidFill>
            <a:prstDash val="dot"/>
            <a:round/>
            <a:headEnd type="none" w="sm" len="sm"/>
            <a:tailEnd type="stealth" w="sm" len="sm"/>
          </a:ln>
        </p:spPr>
      </p:cxnSp>
      <p:cxnSp>
        <p:nvCxnSpPr>
          <p:cNvPr id="139" name="Google Shape;139;p7"/>
          <p:cNvCxnSpPr/>
          <p:nvPr/>
        </p:nvCxnSpPr>
        <p:spPr>
          <a:xfrm>
            <a:off x="3366152" y="2901378"/>
            <a:ext cx="0" cy="457257"/>
          </a:xfrm>
          <a:prstGeom prst="straightConnector1">
            <a:avLst/>
          </a:prstGeom>
          <a:noFill/>
          <a:ln w="19050" cap="flat" cmpd="sng">
            <a:solidFill>
              <a:schemeClr val="accent5"/>
            </a:solidFill>
            <a:prstDash val="dot"/>
            <a:round/>
            <a:headEnd type="stealth" w="sm" len="sm"/>
            <a:tailEnd type="none" w="sm" len="sm"/>
          </a:ln>
        </p:spPr>
      </p:cxnSp>
      <p:sp>
        <p:nvSpPr>
          <p:cNvPr id="41" name="スライド番号プレースホルダー 4"/>
          <p:cNvSpPr>
            <a:spLocks noGrp="1"/>
          </p:cNvSpPr>
          <p:nvPr>
            <p:ph type="sldNum" sz="quarter" idx="12"/>
          </p:nvPr>
        </p:nvSpPr>
        <p:spPr>
          <a:xfrm>
            <a:off x="8594576" y="4818186"/>
            <a:ext cx="549424" cy="2738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2246B-72CC-4AB3-AEF9-7F9B00475CC6}" type="slidenum">
              <a:rPr kumimoji="1" lang="ja-JP" altLang="en-US" sz="1000" b="1" i="0" u="none" strike="noStrike" kern="1200" cap="none" spc="0" normalizeH="0" baseline="0" noProof="0" smtClean="0">
                <a:ln>
                  <a:noFill/>
                </a:ln>
                <a:solidFill>
                  <a:prstClr val="black">
                    <a:lumMod val="65000"/>
                    <a:lumOff val="35000"/>
                  </a:prstClr>
                </a:solidFill>
                <a:effectLst/>
                <a:uLnTx/>
                <a:uFillTx/>
                <a:latin typeface="Segoe UI"/>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000" b="1" i="0" u="none" strike="noStrike" kern="1200" cap="none" spc="0" normalizeH="0" baseline="0" noProof="0" dirty="0">
              <a:ln>
                <a:noFill/>
              </a:ln>
              <a:solidFill>
                <a:prstClr val="black">
                  <a:lumMod val="65000"/>
                  <a:lumOff val="35000"/>
                </a:prstClr>
              </a:solidFill>
              <a:effectLst/>
              <a:uLnTx/>
              <a:uFillTx/>
              <a:latin typeface="Segoe UI"/>
              <a:ea typeface="メイリオ"/>
              <a:cs typeface="+mn-cs"/>
            </a:endParaRPr>
          </a:p>
        </p:txBody>
      </p:sp>
    </p:spTree>
    <p:extLst>
      <p:ext uri="{BB962C8B-B14F-4D97-AF65-F5344CB8AC3E}">
        <p14:creationId xmlns:p14="http://schemas.microsoft.com/office/powerpoint/2010/main" val="3757185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8"/>
          <p:cNvSpPr/>
          <p:nvPr/>
        </p:nvSpPr>
        <p:spPr>
          <a:xfrm>
            <a:off x="1979712" y="969543"/>
            <a:ext cx="4968552" cy="810119"/>
          </a:xfrm>
          <a:prstGeom prst="flowChartProcess">
            <a:avLst/>
          </a:prstGeom>
          <a:solidFill>
            <a:srgbClr val="F2F2F2"/>
          </a:solidFill>
          <a:ln w="19050" cap="flat" cmpd="sng">
            <a:solidFill>
              <a:srgbClr val="F2F2F2"/>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
        <p:nvSpPr>
          <p:cNvPr id="145" name="Google Shape;145;p8"/>
          <p:cNvSpPr/>
          <p:nvPr/>
        </p:nvSpPr>
        <p:spPr>
          <a:xfrm>
            <a:off x="467544" y="1921828"/>
            <a:ext cx="1296144" cy="2810161"/>
          </a:xfrm>
          <a:prstGeom prst="flowChartProcess">
            <a:avLst/>
          </a:prstGeom>
          <a:solidFill>
            <a:srgbClr val="DAE5F1"/>
          </a:solidFill>
          <a:ln w="19050" cap="flat" cmpd="sng">
            <a:solidFill>
              <a:srgbClr val="DAE5F1"/>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
        <p:nvSpPr>
          <p:cNvPr id="146" name="Google Shape;146;p8"/>
          <p:cNvSpPr/>
          <p:nvPr/>
        </p:nvSpPr>
        <p:spPr>
          <a:xfrm>
            <a:off x="7236296" y="1921829"/>
            <a:ext cx="1296144" cy="2018074"/>
          </a:xfrm>
          <a:prstGeom prst="flowChartProcess">
            <a:avLst/>
          </a:prstGeom>
          <a:solidFill>
            <a:srgbClr val="DAE5F1"/>
          </a:solidFill>
          <a:ln w="19050" cap="flat" cmpd="sng">
            <a:solidFill>
              <a:srgbClr val="DAE5F1"/>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
        <p:nvSpPr>
          <p:cNvPr id="147" name="Google Shape;147;p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Meiryo"/>
              <a:buNone/>
            </a:pPr>
            <a:r>
              <a:rPr lang="ja-JP"/>
              <a:t>スケジュールジョブの処理概要</a:t>
            </a:r>
            <a:endParaRPr/>
          </a:p>
        </p:txBody>
      </p:sp>
      <p:sp>
        <p:nvSpPr>
          <p:cNvPr id="148" name="Google Shape;148;p8"/>
          <p:cNvSpPr/>
          <p:nvPr/>
        </p:nvSpPr>
        <p:spPr>
          <a:xfrm>
            <a:off x="1992727" y="2319663"/>
            <a:ext cx="4968552" cy="1692247"/>
          </a:xfrm>
          <a:prstGeom prst="flowChartProcess">
            <a:avLst/>
          </a:prstGeom>
          <a:solidFill>
            <a:srgbClr val="DAEEF3"/>
          </a:solidFill>
          <a:ln w="19050" cap="flat" cmpd="sng">
            <a:solidFill>
              <a:srgbClr val="DAEEF3"/>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
        <p:nvSpPr>
          <p:cNvPr id="149" name="Google Shape;149;p8"/>
          <p:cNvSpPr/>
          <p:nvPr/>
        </p:nvSpPr>
        <p:spPr>
          <a:xfrm>
            <a:off x="1986592" y="4227989"/>
            <a:ext cx="1508704" cy="504000"/>
          </a:xfrm>
          <a:prstGeom prst="flowChartProcess">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a:solidFill>
                  <a:schemeClr val="lt1"/>
                </a:solidFill>
                <a:cs typeface="Meiryo"/>
                <a:sym typeface="Meiryo"/>
              </a:rPr>
              <a:t>メールサーバ</a:t>
            </a:r>
            <a:endParaRPr sz="900" b="0" i="0" u="none" strike="noStrike" cap="none">
              <a:solidFill>
                <a:schemeClr val="lt1"/>
              </a:solidFill>
              <a:cs typeface="Meiryo"/>
              <a:sym typeface="Meiryo"/>
            </a:endParaRPr>
          </a:p>
        </p:txBody>
      </p:sp>
      <p:sp>
        <p:nvSpPr>
          <p:cNvPr id="150" name="Google Shape;150;p8"/>
          <p:cNvSpPr/>
          <p:nvPr/>
        </p:nvSpPr>
        <p:spPr>
          <a:xfrm>
            <a:off x="3713076" y="4227990"/>
            <a:ext cx="1508704" cy="504000"/>
          </a:xfrm>
          <a:prstGeom prst="flowChartProcess">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a:solidFill>
                  <a:schemeClr val="lt1"/>
                </a:solidFill>
                <a:cs typeface="Meiryo"/>
                <a:sym typeface="Meiryo"/>
              </a:rPr>
              <a:t>FTPサーバ</a:t>
            </a:r>
            <a:endParaRPr sz="900" b="0" i="0" u="none" strike="noStrike" cap="none">
              <a:solidFill>
                <a:schemeClr val="lt1"/>
              </a:solidFill>
              <a:cs typeface="Meiryo"/>
              <a:sym typeface="Meiryo"/>
            </a:endParaRPr>
          </a:p>
        </p:txBody>
      </p:sp>
      <p:sp>
        <p:nvSpPr>
          <p:cNvPr id="151" name="Google Shape;151;p8"/>
          <p:cNvSpPr/>
          <p:nvPr/>
        </p:nvSpPr>
        <p:spPr>
          <a:xfrm>
            <a:off x="5439560" y="4227990"/>
            <a:ext cx="1508704" cy="504000"/>
          </a:xfrm>
          <a:prstGeom prst="flowChartProcess">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a:solidFill>
                  <a:schemeClr val="lt1"/>
                </a:solidFill>
                <a:cs typeface="Meiryo"/>
                <a:sym typeface="Meiryo"/>
              </a:rPr>
              <a:t>ファイルシステム</a:t>
            </a:r>
            <a:endParaRPr sz="900" b="0" i="0" u="none" strike="noStrike" cap="none">
              <a:solidFill>
                <a:schemeClr val="lt1"/>
              </a:solidFill>
              <a:cs typeface="Meiryo"/>
              <a:sym typeface="Meiryo"/>
            </a:endParaRPr>
          </a:p>
        </p:txBody>
      </p:sp>
      <p:sp>
        <p:nvSpPr>
          <p:cNvPr id="152" name="Google Shape;152;p8"/>
          <p:cNvSpPr txBox="1"/>
          <p:nvPr/>
        </p:nvSpPr>
        <p:spPr>
          <a:xfrm>
            <a:off x="671090" y="2015075"/>
            <a:ext cx="860907" cy="19663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ja-JP" sz="600" b="1" i="0" u="none" strike="noStrike" cap="none">
                <a:solidFill>
                  <a:srgbClr val="595959"/>
                </a:solidFill>
                <a:cs typeface="Meiryo"/>
                <a:sym typeface="Meiryo"/>
              </a:rPr>
              <a:t>WebFOCUS</a:t>
            </a:r>
            <a:endParaRPr sz="1400" b="0" i="0" u="none" strike="noStrike" cap="none">
              <a:solidFill>
                <a:srgbClr val="000000"/>
              </a:solidFil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rgbClr val="595959"/>
                </a:solidFill>
                <a:cs typeface="Meiryo"/>
                <a:sym typeface="Meiryo"/>
              </a:rPr>
              <a:t>リポジトリDB</a:t>
            </a:r>
            <a:endParaRPr sz="900" b="1" i="0" u="none" strike="noStrike" cap="none">
              <a:solidFill>
                <a:srgbClr val="595959"/>
              </a:solidFill>
              <a:cs typeface="Meiryo"/>
              <a:sym typeface="Meiryo"/>
            </a:endParaRPr>
          </a:p>
        </p:txBody>
      </p:sp>
      <p:sp>
        <p:nvSpPr>
          <p:cNvPr id="153" name="Google Shape;153;p8"/>
          <p:cNvSpPr txBox="1"/>
          <p:nvPr/>
        </p:nvSpPr>
        <p:spPr>
          <a:xfrm>
            <a:off x="7453915" y="2015075"/>
            <a:ext cx="860907" cy="19663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rgbClr val="595959"/>
                </a:solidFill>
                <a:cs typeface="Meiryo"/>
                <a:sym typeface="Meiryo"/>
              </a:rPr>
              <a:t>検索対象DB</a:t>
            </a:r>
            <a:endParaRPr sz="900" b="1" i="0" u="none" strike="noStrike" cap="none">
              <a:solidFill>
                <a:srgbClr val="595959"/>
              </a:solidFill>
              <a:cs typeface="Meiryo"/>
              <a:sym typeface="Meiryo"/>
            </a:endParaRPr>
          </a:p>
        </p:txBody>
      </p:sp>
      <p:pic>
        <p:nvPicPr>
          <p:cNvPr id="154" name="Google Shape;154;p8"/>
          <p:cNvPicPr preferRelativeResize="0"/>
          <p:nvPr/>
        </p:nvPicPr>
        <p:blipFill rotWithShape="1">
          <a:blip r:embed="rId3">
            <a:alphaModFix/>
          </a:blip>
          <a:srcRect/>
          <a:stretch/>
        </p:blipFill>
        <p:spPr>
          <a:xfrm>
            <a:off x="671090" y="2348544"/>
            <a:ext cx="860907" cy="583246"/>
          </a:xfrm>
          <a:prstGeom prst="rect">
            <a:avLst/>
          </a:prstGeom>
          <a:noFill/>
          <a:ln>
            <a:noFill/>
          </a:ln>
        </p:spPr>
      </p:pic>
      <p:pic>
        <p:nvPicPr>
          <p:cNvPr id="155" name="Google Shape;155;p8"/>
          <p:cNvPicPr preferRelativeResize="0"/>
          <p:nvPr/>
        </p:nvPicPr>
        <p:blipFill rotWithShape="1">
          <a:blip r:embed="rId3">
            <a:alphaModFix/>
          </a:blip>
          <a:srcRect/>
          <a:stretch/>
        </p:blipFill>
        <p:spPr>
          <a:xfrm>
            <a:off x="7453915" y="2348544"/>
            <a:ext cx="860907" cy="583246"/>
          </a:xfrm>
          <a:prstGeom prst="rect">
            <a:avLst/>
          </a:prstGeom>
          <a:noFill/>
          <a:ln>
            <a:noFill/>
          </a:ln>
        </p:spPr>
      </p:pic>
      <p:pic>
        <p:nvPicPr>
          <p:cNvPr id="156" name="Google Shape;156;p8"/>
          <p:cNvPicPr preferRelativeResize="0"/>
          <p:nvPr/>
        </p:nvPicPr>
        <p:blipFill rotWithShape="1">
          <a:blip r:embed="rId3">
            <a:alphaModFix/>
          </a:blip>
          <a:srcRect/>
          <a:stretch/>
        </p:blipFill>
        <p:spPr>
          <a:xfrm>
            <a:off x="7453915" y="3147814"/>
            <a:ext cx="860907" cy="583246"/>
          </a:xfrm>
          <a:prstGeom prst="rect">
            <a:avLst/>
          </a:prstGeom>
          <a:noFill/>
          <a:ln>
            <a:noFill/>
          </a:ln>
        </p:spPr>
      </p:pic>
      <p:sp>
        <p:nvSpPr>
          <p:cNvPr id="157" name="Google Shape;157;p8"/>
          <p:cNvSpPr/>
          <p:nvPr/>
        </p:nvSpPr>
        <p:spPr>
          <a:xfrm>
            <a:off x="526411" y="3003854"/>
            <a:ext cx="1152000" cy="504000"/>
          </a:xfrm>
          <a:prstGeom prst="flowChartProcess">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a:solidFill>
                  <a:schemeClr val="lt1"/>
                </a:solidFill>
                <a:cs typeface="Meiryo"/>
                <a:sym typeface="Meiryo"/>
              </a:rPr>
              <a:t>スケジュール</a:t>
            </a:r>
            <a:endParaRPr sz="900" b="0" i="0" u="none" strike="noStrike" cap="none">
              <a:solidFill>
                <a:schemeClr val="lt1"/>
              </a:solidFill>
              <a:cs typeface="Meiryo"/>
              <a:sym typeface="Meiryo"/>
            </a:endParaRPr>
          </a:p>
        </p:txBody>
      </p:sp>
      <p:sp>
        <p:nvSpPr>
          <p:cNvPr id="158" name="Google Shape;158;p8"/>
          <p:cNvSpPr/>
          <p:nvPr/>
        </p:nvSpPr>
        <p:spPr>
          <a:xfrm>
            <a:off x="526411" y="4155926"/>
            <a:ext cx="1150264" cy="504000"/>
          </a:xfrm>
          <a:prstGeom prst="flowChartProcess">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a:solidFill>
                  <a:schemeClr val="lt1"/>
                </a:solidFill>
                <a:cs typeface="Meiryo"/>
                <a:sym typeface="Meiryo"/>
              </a:rPr>
              <a:t>ライブラリ</a:t>
            </a:r>
            <a:endParaRPr sz="900" b="0" i="0" u="none" strike="noStrike" cap="none">
              <a:solidFill>
                <a:schemeClr val="lt1"/>
              </a:solidFill>
              <a:cs typeface="Meiryo"/>
              <a:sym typeface="Meiryo"/>
            </a:endParaRPr>
          </a:p>
        </p:txBody>
      </p:sp>
      <p:cxnSp>
        <p:nvCxnSpPr>
          <p:cNvPr id="159" name="Google Shape;159;p8"/>
          <p:cNvCxnSpPr/>
          <p:nvPr/>
        </p:nvCxnSpPr>
        <p:spPr>
          <a:xfrm>
            <a:off x="1763688" y="2733959"/>
            <a:ext cx="5472608" cy="0"/>
          </a:xfrm>
          <a:prstGeom prst="straightConnector1">
            <a:avLst/>
          </a:prstGeom>
          <a:noFill/>
          <a:ln w="19050" cap="flat" cmpd="sng">
            <a:solidFill>
              <a:schemeClr val="accent5"/>
            </a:solidFill>
            <a:prstDash val="solid"/>
            <a:round/>
            <a:headEnd type="none" w="sm" len="sm"/>
            <a:tailEnd type="none" w="sm" len="sm"/>
          </a:ln>
        </p:spPr>
      </p:cxnSp>
      <p:sp>
        <p:nvSpPr>
          <p:cNvPr id="160" name="Google Shape;160;p8"/>
          <p:cNvSpPr/>
          <p:nvPr/>
        </p:nvSpPr>
        <p:spPr>
          <a:xfrm>
            <a:off x="526411" y="3579918"/>
            <a:ext cx="1152000" cy="504000"/>
          </a:xfrm>
          <a:prstGeom prst="flowChartProcess">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ja-JP" altLang="en-US" sz="900" b="0" i="0" u="none" strike="noStrike" cap="none" dirty="0" smtClean="0">
                <a:solidFill>
                  <a:schemeClr val="lt1"/>
                </a:solidFill>
                <a:cs typeface="Meiryo"/>
                <a:sym typeface="Meiryo"/>
              </a:rPr>
              <a:t>ワークスペース</a:t>
            </a:r>
            <a:endParaRPr sz="900" b="0" i="0" u="none" strike="noStrike" cap="none" dirty="0">
              <a:solidFill>
                <a:schemeClr val="lt1"/>
              </a:solidFill>
              <a:cs typeface="Meiryo"/>
              <a:sym typeface="Meiryo"/>
            </a:endParaRPr>
          </a:p>
        </p:txBody>
      </p:sp>
      <p:pic>
        <p:nvPicPr>
          <p:cNvPr id="161" name="Google Shape;161;p8"/>
          <p:cNvPicPr preferRelativeResize="0"/>
          <p:nvPr/>
        </p:nvPicPr>
        <p:blipFill rotWithShape="1">
          <a:blip r:embed="rId4">
            <a:alphaModFix/>
          </a:blip>
          <a:srcRect/>
          <a:stretch/>
        </p:blipFill>
        <p:spPr>
          <a:xfrm>
            <a:off x="5225750" y="1335756"/>
            <a:ext cx="371898" cy="371897"/>
          </a:xfrm>
          <a:prstGeom prst="rect">
            <a:avLst/>
          </a:prstGeom>
          <a:noFill/>
          <a:ln>
            <a:noFill/>
          </a:ln>
        </p:spPr>
      </p:pic>
      <p:pic>
        <p:nvPicPr>
          <p:cNvPr id="162" name="Google Shape;162;p8"/>
          <p:cNvPicPr preferRelativeResize="0"/>
          <p:nvPr/>
        </p:nvPicPr>
        <p:blipFill rotWithShape="1">
          <a:blip r:embed="rId5">
            <a:alphaModFix/>
          </a:blip>
          <a:srcRect/>
          <a:stretch/>
        </p:blipFill>
        <p:spPr>
          <a:xfrm>
            <a:off x="6000302" y="1335756"/>
            <a:ext cx="371898" cy="371897"/>
          </a:xfrm>
          <a:prstGeom prst="rect">
            <a:avLst/>
          </a:prstGeom>
          <a:noFill/>
          <a:ln>
            <a:noFill/>
          </a:ln>
        </p:spPr>
      </p:pic>
      <p:pic>
        <p:nvPicPr>
          <p:cNvPr id="163" name="Google Shape;163;p8"/>
          <p:cNvPicPr preferRelativeResize="0"/>
          <p:nvPr/>
        </p:nvPicPr>
        <p:blipFill rotWithShape="1">
          <a:blip r:embed="rId6">
            <a:alphaModFix/>
          </a:blip>
          <a:srcRect/>
          <a:stretch/>
        </p:blipFill>
        <p:spPr>
          <a:xfrm>
            <a:off x="4451198" y="1335755"/>
            <a:ext cx="371898" cy="371898"/>
          </a:xfrm>
          <a:prstGeom prst="rect">
            <a:avLst/>
          </a:prstGeom>
          <a:noFill/>
          <a:ln>
            <a:noFill/>
          </a:ln>
        </p:spPr>
      </p:pic>
      <p:pic>
        <p:nvPicPr>
          <p:cNvPr id="164" name="Google Shape;164;p8"/>
          <p:cNvPicPr preferRelativeResize="0"/>
          <p:nvPr/>
        </p:nvPicPr>
        <p:blipFill rotWithShape="1">
          <a:blip r:embed="rId7">
            <a:alphaModFix/>
          </a:blip>
          <a:srcRect/>
          <a:stretch/>
        </p:blipFill>
        <p:spPr>
          <a:xfrm>
            <a:off x="2568423" y="1335755"/>
            <a:ext cx="371898" cy="371899"/>
          </a:xfrm>
          <a:prstGeom prst="rect">
            <a:avLst/>
          </a:prstGeom>
          <a:noFill/>
          <a:ln>
            <a:noFill/>
          </a:ln>
        </p:spPr>
      </p:pic>
      <p:sp>
        <p:nvSpPr>
          <p:cNvPr id="165" name="Google Shape;165;p8"/>
          <p:cNvSpPr/>
          <p:nvPr/>
        </p:nvSpPr>
        <p:spPr>
          <a:xfrm>
            <a:off x="4585015" y="2481581"/>
            <a:ext cx="2232248" cy="432757"/>
          </a:xfrm>
          <a:prstGeom prst="flowChartProcess">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a:solidFill>
                  <a:schemeClr val="lt1"/>
                </a:solidFill>
                <a:cs typeface="Meiryo"/>
                <a:sym typeface="Meiryo"/>
              </a:rPr>
              <a:t>WebFOCUS Reporting Server</a:t>
            </a:r>
            <a:endParaRPr sz="900" b="0" i="0" u="none" strike="noStrike" cap="none">
              <a:solidFill>
                <a:schemeClr val="lt1"/>
              </a:solidFill>
              <a:cs typeface="Meiryo"/>
              <a:sym typeface="Meiryo"/>
            </a:endParaRPr>
          </a:p>
        </p:txBody>
      </p:sp>
      <p:sp>
        <p:nvSpPr>
          <p:cNvPr id="166" name="Google Shape;166;p8"/>
          <p:cNvSpPr/>
          <p:nvPr/>
        </p:nvSpPr>
        <p:spPr>
          <a:xfrm>
            <a:off x="2145127" y="2481581"/>
            <a:ext cx="2232000" cy="432757"/>
          </a:xfrm>
          <a:prstGeom prst="flowChartProcess">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a:solidFill>
                  <a:schemeClr val="lt1"/>
                </a:solidFill>
                <a:cs typeface="Meiryo"/>
                <a:sym typeface="Meiryo"/>
              </a:rPr>
              <a:t>WebFOCUS Client</a:t>
            </a:r>
            <a:endParaRPr sz="900" b="0" i="0" u="none" strike="noStrike" cap="none">
              <a:solidFill>
                <a:schemeClr val="lt1"/>
              </a:solidFill>
              <a:cs typeface="Meiryo"/>
              <a:sym typeface="Meiryo"/>
            </a:endParaRPr>
          </a:p>
        </p:txBody>
      </p:sp>
      <p:cxnSp>
        <p:nvCxnSpPr>
          <p:cNvPr id="167" name="Google Shape;167;p8"/>
          <p:cNvCxnSpPr>
            <a:endCxn id="166" idx="0"/>
          </p:cNvCxnSpPr>
          <p:nvPr/>
        </p:nvCxnSpPr>
        <p:spPr>
          <a:xfrm>
            <a:off x="3261127" y="1779581"/>
            <a:ext cx="0" cy="702000"/>
          </a:xfrm>
          <a:prstGeom prst="straightConnector1">
            <a:avLst/>
          </a:prstGeom>
          <a:noFill/>
          <a:ln w="19050" cap="flat" cmpd="sng">
            <a:solidFill>
              <a:schemeClr val="accent5"/>
            </a:solidFill>
            <a:prstDash val="solid"/>
            <a:round/>
            <a:headEnd type="none" w="sm" len="sm"/>
            <a:tailEnd type="none" w="sm" len="sm"/>
          </a:ln>
        </p:spPr>
      </p:cxnSp>
      <p:sp>
        <p:nvSpPr>
          <p:cNvPr id="168" name="Google Shape;168;p8"/>
          <p:cNvSpPr/>
          <p:nvPr/>
        </p:nvSpPr>
        <p:spPr>
          <a:xfrm>
            <a:off x="1979713" y="1921828"/>
            <a:ext cx="4968552" cy="324036"/>
          </a:xfrm>
          <a:prstGeom prst="flowChartProcess">
            <a:avLst/>
          </a:prstGeom>
          <a:solidFill>
            <a:srgbClr val="7F7F7F"/>
          </a:solidFill>
          <a:ln w="19050" cap="flat" cmpd="sng">
            <a:solidFill>
              <a:srgbClr val="7F7F7F"/>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a:solidFill>
                  <a:schemeClr val="lt1"/>
                </a:solidFill>
                <a:cs typeface="Meiryo"/>
                <a:sym typeface="Meiryo"/>
              </a:rPr>
              <a:t>Web/アプリケーションサーバ</a:t>
            </a:r>
            <a:endParaRPr sz="900" b="0" i="0" u="none" strike="noStrike" cap="none">
              <a:solidFill>
                <a:schemeClr val="lt1"/>
              </a:solidFill>
              <a:cs typeface="Meiryo"/>
              <a:sym typeface="Meiryo"/>
            </a:endParaRPr>
          </a:p>
        </p:txBody>
      </p:sp>
      <p:sp>
        <p:nvSpPr>
          <p:cNvPr id="169" name="Google Shape;169;p8"/>
          <p:cNvSpPr txBox="1"/>
          <p:nvPr/>
        </p:nvSpPr>
        <p:spPr>
          <a:xfrm>
            <a:off x="2319773" y="1038236"/>
            <a:ext cx="1460139" cy="237370"/>
          </a:xfrm>
          <a:prstGeom prst="rect">
            <a:avLst/>
          </a:prstGeom>
          <a:noFill/>
          <a:ln>
            <a:noFill/>
          </a:ln>
        </p:spPr>
        <p:txBody>
          <a:bodyPr spcFirstLastPara="1" wrap="square" lIns="36000" tIns="53775" rIns="54000" bIns="450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ja-JP" sz="900" b="0" i="0" u="none" strike="noStrike" cap="none">
                <a:solidFill>
                  <a:srgbClr val="004586"/>
                </a:solidFill>
                <a:cs typeface="Meiryo"/>
                <a:sym typeface="Meiryo"/>
              </a:rPr>
              <a:t>開発者・管理者</a:t>
            </a:r>
            <a:endParaRPr sz="1400" b="0" i="0" u="none" strike="noStrike" cap="none">
              <a:solidFill>
                <a:srgbClr val="000000"/>
              </a:solidFill>
              <a:cs typeface="Arial"/>
              <a:sym typeface="Arial"/>
            </a:endParaRPr>
          </a:p>
        </p:txBody>
      </p:sp>
      <p:sp>
        <p:nvSpPr>
          <p:cNvPr id="170" name="Google Shape;170;p8"/>
          <p:cNvSpPr/>
          <p:nvPr/>
        </p:nvSpPr>
        <p:spPr>
          <a:xfrm>
            <a:off x="7092280" y="915566"/>
            <a:ext cx="1584176" cy="1169915"/>
          </a:xfrm>
          <a:prstGeom prst="wedgeRectCallout">
            <a:avLst>
              <a:gd name="adj1" fmla="val -76762"/>
              <a:gd name="adj2" fmla="val 87325"/>
            </a:avLst>
          </a:prstGeom>
          <a:solidFill>
            <a:schemeClr val="accent6"/>
          </a:solidFill>
          <a:ln w="19050" cap="flat" cmpd="sng">
            <a:solidFill>
              <a:schemeClr val="accent6"/>
            </a:solidFill>
            <a:prstDash val="solid"/>
            <a:round/>
            <a:headEnd type="none" w="sm" len="sm"/>
            <a:tailEnd type="none" w="sm" len="sm"/>
          </a:ln>
        </p:spPr>
        <p:txBody>
          <a:bodyPr spcFirstLastPara="1" wrap="square" lIns="91425" tIns="72000" rIns="91425" bIns="45700" anchor="ctr" anchorCtr="0">
            <a:noAutofit/>
          </a:bodyPr>
          <a:lstStyle/>
          <a:p>
            <a:pPr marL="171450" marR="0" lvl="0" indent="-171450" algn="l" rtl="0">
              <a:lnSpc>
                <a:spcPct val="150000"/>
              </a:lnSpc>
              <a:spcBef>
                <a:spcPts val="0"/>
              </a:spcBef>
              <a:spcAft>
                <a:spcPts val="0"/>
              </a:spcAft>
              <a:buClr>
                <a:schemeClr val="lt1"/>
              </a:buClr>
              <a:buSzPts val="1000"/>
              <a:buFont typeface="Noto Sans Symbols"/>
              <a:buChar char="●"/>
            </a:pPr>
            <a:r>
              <a:rPr lang="ja-JP" sz="1000" b="0" i="0" u="none" strike="noStrike" cap="none">
                <a:solidFill>
                  <a:schemeClr val="lt1"/>
                </a:solidFill>
                <a:cs typeface="Meiryo"/>
                <a:sym typeface="Meiryo"/>
              </a:rPr>
              <a:t>データベースの検索</a:t>
            </a:r>
            <a:endParaRPr sz="1000" b="0" i="0" u="none" strike="noStrike" cap="none">
              <a:solidFill>
                <a:schemeClr val="lt1"/>
              </a:solidFill>
              <a:cs typeface="Meiryo"/>
              <a:sym typeface="Meiryo"/>
            </a:endParaRPr>
          </a:p>
          <a:p>
            <a:pPr marL="171450" marR="0" lvl="0" indent="-171450" algn="l" rtl="0">
              <a:lnSpc>
                <a:spcPct val="150000"/>
              </a:lnSpc>
              <a:spcBef>
                <a:spcPts val="0"/>
              </a:spcBef>
              <a:spcAft>
                <a:spcPts val="0"/>
              </a:spcAft>
              <a:buClr>
                <a:schemeClr val="lt1"/>
              </a:buClr>
              <a:buSzPts val="1000"/>
              <a:buFont typeface="Noto Sans Symbols"/>
              <a:buChar char="●"/>
            </a:pPr>
            <a:r>
              <a:rPr lang="ja-JP" sz="1000" b="0" i="0" u="none" strike="noStrike" cap="none">
                <a:solidFill>
                  <a:schemeClr val="lt1"/>
                </a:solidFill>
                <a:cs typeface="Meiryo"/>
                <a:sym typeface="Meiryo"/>
              </a:rPr>
              <a:t>レポートの作成</a:t>
            </a:r>
            <a:endParaRPr sz="1000" b="0" i="0" u="none" strike="noStrike" cap="none">
              <a:solidFill>
                <a:schemeClr val="lt1"/>
              </a:solidFill>
              <a:cs typeface="Meiryo"/>
              <a:sym typeface="Meiryo"/>
            </a:endParaRPr>
          </a:p>
        </p:txBody>
      </p:sp>
      <p:sp>
        <p:nvSpPr>
          <p:cNvPr id="171" name="Google Shape;171;p8"/>
          <p:cNvSpPr/>
          <p:nvPr/>
        </p:nvSpPr>
        <p:spPr>
          <a:xfrm>
            <a:off x="240491" y="936746"/>
            <a:ext cx="1584176" cy="1169915"/>
          </a:xfrm>
          <a:prstGeom prst="wedgeRectCallout">
            <a:avLst>
              <a:gd name="adj1" fmla="val 80239"/>
              <a:gd name="adj2" fmla="val 85241"/>
            </a:avLst>
          </a:prstGeom>
          <a:solidFill>
            <a:schemeClr val="accent6"/>
          </a:solidFill>
          <a:ln w="19050" cap="flat" cmpd="sng">
            <a:solidFill>
              <a:schemeClr val="accent6"/>
            </a:solidFill>
            <a:prstDash val="solid"/>
            <a:round/>
            <a:headEnd type="none" w="sm" len="sm"/>
            <a:tailEnd type="none" w="sm" len="sm"/>
          </a:ln>
        </p:spPr>
        <p:txBody>
          <a:bodyPr spcFirstLastPara="1" wrap="square" lIns="91425" tIns="72000" rIns="91425" bIns="45700" anchor="ctr" anchorCtr="0">
            <a:noAutofit/>
          </a:bodyPr>
          <a:lstStyle/>
          <a:p>
            <a:pPr marL="171450" marR="0" lvl="0" indent="-171450" algn="l" rtl="0">
              <a:lnSpc>
                <a:spcPct val="100000"/>
              </a:lnSpc>
              <a:spcBef>
                <a:spcPts val="0"/>
              </a:spcBef>
              <a:spcAft>
                <a:spcPts val="0"/>
              </a:spcAft>
              <a:buClr>
                <a:schemeClr val="lt1"/>
              </a:buClr>
              <a:buSzPts val="1000"/>
              <a:buFont typeface="Noto Sans Symbols"/>
              <a:buChar char="●"/>
            </a:pPr>
            <a:r>
              <a:rPr lang="ja-JP" sz="1000" b="0" i="0" u="none" strike="noStrike" cap="none">
                <a:solidFill>
                  <a:schemeClr val="lt1"/>
                </a:solidFill>
                <a:cs typeface="Meiryo"/>
                <a:sym typeface="Meiryo"/>
              </a:rPr>
              <a:t>スケジュールの作成</a:t>
            </a:r>
            <a:endParaRPr sz="1000" b="0" i="0" u="none" strike="noStrike" cap="none">
              <a:solidFill>
                <a:schemeClr val="lt1"/>
              </a:solidFill>
              <a:cs typeface="Meiryo"/>
              <a:sym typeface="Meiryo"/>
            </a:endParaRPr>
          </a:p>
          <a:p>
            <a:pPr marL="171450" marR="0" lvl="0" indent="-171450" algn="l" rtl="0">
              <a:lnSpc>
                <a:spcPct val="150000"/>
              </a:lnSpc>
              <a:spcBef>
                <a:spcPts val="0"/>
              </a:spcBef>
              <a:spcAft>
                <a:spcPts val="0"/>
              </a:spcAft>
              <a:buClr>
                <a:schemeClr val="lt1"/>
              </a:buClr>
              <a:buSzPts val="1000"/>
              <a:buFont typeface="Noto Sans Symbols"/>
              <a:buChar char="●"/>
            </a:pPr>
            <a:r>
              <a:rPr lang="ja-JP" sz="1000" b="0" i="0" u="none" strike="noStrike" cap="none">
                <a:solidFill>
                  <a:schemeClr val="lt1"/>
                </a:solidFill>
                <a:cs typeface="Meiryo"/>
                <a:sym typeface="Meiryo"/>
              </a:rPr>
              <a:t>スケジュールの編集</a:t>
            </a:r>
            <a:endParaRPr sz="1000" b="0" i="0" u="none" strike="noStrike" cap="none">
              <a:solidFill>
                <a:schemeClr val="lt1"/>
              </a:solidFill>
              <a:cs typeface="Meiryo"/>
              <a:sym typeface="Meiryo"/>
            </a:endParaRPr>
          </a:p>
          <a:p>
            <a:pPr marL="171450" marR="0" lvl="0" indent="-171450" algn="l" rtl="0">
              <a:lnSpc>
                <a:spcPct val="150000"/>
              </a:lnSpc>
              <a:spcBef>
                <a:spcPts val="0"/>
              </a:spcBef>
              <a:spcAft>
                <a:spcPts val="0"/>
              </a:spcAft>
              <a:buClr>
                <a:schemeClr val="lt1"/>
              </a:buClr>
              <a:buSzPts val="1000"/>
              <a:buFont typeface="Noto Sans Symbols"/>
              <a:buChar char="●"/>
            </a:pPr>
            <a:r>
              <a:rPr lang="ja-JP" sz="1000" b="0" i="0" u="none" strike="noStrike" cap="none">
                <a:solidFill>
                  <a:schemeClr val="lt1"/>
                </a:solidFill>
                <a:cs typeface="Meiryo"/>
                <a:sym typeface="Meiryo"/>
              </a:rPr>
              <a:t>スケジュールの削除</a:t>
            </a:r>
            <a:endParaRPr sz="1000" b="0" i="0" u="none" strike="noStrike" cap="none">
              <a:solidFill>
                <a:schemeClr val="lt1"/>
              </a:solidFill>
              <a:cs typeface="Meiryo"/>
              <a:sym typeface="Meiryo"/>
            </a:endParaRPr>
          </a:p>
        </p:txBody>
      </p:sp>
      <p:sp>
        <p:nvSpPr>
          <p:cNvPr id="172" name="Google Shape;172;p8"/>
          <p:cNvSpPr/>
          <p:nvPr/>
        </p:nvSpPr>
        <p:spPr>
          <a:xfrm>
            <a:off x="1706920" y="3753976"/>
            <a:ext cx="396000" cy="689982"/>
          </a:xfrm>
          <a:custGeom>
            <a:avLst/>
            <a:gdLst/>
            <a:ahLst/>
            <a:cxnLst/>
            <a:rect l="l" t="t" r="r" b="b"/>
            <a:pathLst>
              <a:path w="396000" h="689982" extrusionOk="0">
                <a:moveTo>
                  <a:pt x="72008" y="0"/>
                </a:moveTo>
                <a:lnTo>
                  <a:pt x="72008" y="36004"/>
                </a:lnTo>
                <a:lnTo>
                  <a:pt x="396000" y="36004"/>
                </a:lnTo>
                <a:lnTo>
                  <a:pt x="396000" y="108012"/>
                </a:lnTo>
                <a:lnTo>
                  <a:pt x="217640" y="108012"/>
                </a:lnTo>
                <a:lnTo>
                  <a:pt x="217640" y="653188"/>
                </a:lnTo>
                <a:lnTo>
                  <a:pt x="183230" y="653188"/>
                </a:lnTo>
                <a:lnTo>
                  <a:pt x="183230" y="653978"/>
                </a:lnTo>
                <a:lnTo>
                  <a:pt x="72008" y="653978"/>
                </a:lnTo>
                <a:lnTo>
                  <a:pt x="72008" y="689982"/>
                </a:lnTo>
                <a:lnTo>
                  <a:pt x="0" y="617974"/>
                </a:lnTo>
                <a:lnTo>
                  <a:pt x="72008" y="545966"/>
                </a:lnTo>
                <a:lnTo>
                  <a:pt x="72008" y="581970"/>
                </a:lnTo>
                <a:lnTo>
                  <a:pt x="150703" y="581970"/>
                </a:lnTo>
                <a:lnTo>
                  <a:pt x="150703" y="108012"/>
                </a:lnTo>
                <a:lnTo>
                  <a:pt x="72008" y="108012"/>
                </a:lnTo>
                <a:lnTo>
                  <a:pt x="72008" y="144016"/>
                </a:lnTo>
                <a:lnTo>
                  <a:pt x="0" y="72008"/>
                </a:lnTo>
                <a:close/>
              </a:path>
            </a:pathLst>
          </a:custGeom>
          <a:solidFill>
            <a:srgbClr val="CCC0D9"/>
          </a:solidFill>
          <a:ln w="19050" cap="flat" cmpd="sng">
            <a:solidFill>
              <a:srgbClr val="CCC0D9"/>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
        <p:nvSpPr>
          <p:cNvPr id="173" name="Google Shape;173;p8"/>
          <p:cNvSpPr/>
          <p:nvPr/>
        </p:nvSpPr>
        <p:spPr>
          <a:xfrm rot="-5400000">
            <a:off x="2546596" y="3987525"/>
            <a:ext cx="269743" cy="144016"/>
          </a:xfrm>
          <a:prstGeom prst="leftArrow">
            <a:avLst>
              <a:gd name="adj1" fmla="val 50000"/>
              <a:gd name="adj2" fmla="val 50000"/>
            </a:avLst>
          </a:prstGeom>
          <a:solidFill>
            <a:srgbClr val="CCC0D9"/>
          </a:solidFill>
          <a:ln w="19050" cap="flat" cmpd="sng">
            <a:solidFill>
              <a:srgbClr val="CCC0D9"/>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
        <p:nvSpPr>
          <p:cNvPr id="174" name="Google Shape;174;p8"/>
          <p:cNvSpPr/>
          <p:nvPr/>
        </p:nvSpPr>
        <p:spPr>
          <a:xfrm rot="-5400000">
            <a:off x="4332575" y="3987526"/>
            <a:ext cx="269743" cy="144016"/>
          </a:xfrm>
          <a:prstGeom prst="leftArrow">
            <a:avLst>
              <a:gd name="adj1" fmla="val 50000"/>
              <a:gd name="adj2" fmla="val 50000"/>
            </a:avLst>
          </a:prstGeom>
          <a:solidFill>
            <a:srgbClr val="CCC0D9"/>
          </a:solidFill>
          <a:ln w="19050" cap="flat" cmpd="sng">
            <a:solidFill>
              <a:srgbClr val="CCC0D9"/>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
        <p:nvSpPr>
          <p:cNvPr id="175" name="Google Shape;175;p8"/>
          <p:cNvSpPr/>
          <p:nvPr/>
        </p:nvSpPr>
        <p:spPr>
          <a:xfrm rot="-5400000">
            <a:off x="6051379" y="3987526"/>
            <a:ext cx="269743" cy="144016"/>
          </a:xfrm>
          <a:prstGeom prst="leftArrow">
            <a:avLst>
              <a:gd name="adj1" fmla="val 50000"/>
              <a:gd name="adj2" fmla="val 50000"/>
            </a:avLst>
          </a:prstGeom>
          <a:solidFill>
            <a:srgbClr val="CCC0D9"/>
          </a:solidFill>
          <a:ln w="19050" cap="flat" cmpd="sng">
            <a:solidFill>
              <a:srgbClr val="CCC0D9"/>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3F3F3F"/>
              </a:solidFill>
              <a:cs typeface="Meiryo"/>
              <a:sym typeface="Meiryo"/>
            </a:endParaRPr>
          </a:p>
        </p:txBody>
      </p:sp>
      <p:sp>
        <p:nvSpPr>
          <p:cNvPr id="176" name="Google Shape;176;p8"/>
          <p:cNvSpPr/>
          <p:nvPr/>
        </p:nvSpPr>
        <p:spPr>
          <a:xfrm>
            <a:off x="2145127" y="3377235"/>
            <a:ext cx="4672136" cy="513899"/>
          </a:xfrm>
          <a:prstGeom prst="flowChartProcess">
            <a:avLst/>
          </a:prstGeom>
          <a:solidFill>
            <a:schemeClr val="accent5"/>
          </a:solidFill>
          <a:ln w="19050" cap="flat" cmpd="sng">
            <a:solidFill>
              <a:schemeClr val="accent5"/>
            </a:solidFill>
            <a:prstDash val="solid"/>
            <a:round/>
            <a:headEnd type="none" w="sm" len="sm"/>
            <a:tailEnd type="none" w="sm" len="sm"/>
          </a:ln>
        </p:spPr>
        <p:txBody>
          <a:bodyPr spcFirstLastPara="1" wrap="square" lIns="91425" tIns="720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a:solidFill>
                  <a:schemeClr val="lt1"/>
                </a:solidFill>
                <a:cs typeface="Meiryo"/>
                <a:sym typeface="Meiryo"/>
              </a:rPr>
              <a:t>ReportCaster</a:t>
            </a:r>
            <a:endParaRPr sz="900" b="0" i="0" u="none" strike="noStrike" cap="none">
              <a:solidFill>
                <a:schemeClr val="lt1"/>
              </a:solidFill>
              <a:cs typeface="Meiryo"/>
              <a:sym typeface="Meiryo"/>
            </a:endParaRPr>
          </a:p>
        </p:txBody>
      </p:sp>
      <p:sp>
        <p:nvSpPr>
          <p:cNvPr id="177" name="Google Shape;177;p8"/>
          <p:cNvSpPr/>
          <p:nvPr/>
        </p:nvSpPr>
        <p:spPr>
          <a:xfrm>
            <a:off x="7092280" y="3706091"/>
            <a:ext cx="1584176" cy="1169915"/>
          </a:xfrm>
          <a:prstGeom prst="wedgeRectCallout">
            <a:avLst>
              <a:gd name="adj1" fmla="val -75223"/>
              <a:gd name="adj2" fmla="val -55967"/>
            </a:avLst>
          </a:prstGeom>
          <a:solidFill>
            <a:schemeClr val="accent6"/>
          </a:solidFill>
          <a:ln w="19050" cap="flat" cmpd="sng">
            <a:solidFill>
              <a:schemeClr val="accent6"/>
            </a:solidFill>
            <a:prstDash val="solid"/>
            <a:round/>
            <a:headEnd type="none" w="sm" len="sm"/>
            <a:tailEnd type="none" w="sm" len="sm"/>
          </a:ln>
        </p:spPr>
        <p:txBody>
          <a:bodyPr spcFirstLastPara="1" wrap="square" lIns="91425" tIns="72000" rIns="91425" bIns="45700" anchor="ctr" anchorCtr="0">
            <a:noAutofit/>
          </a:bodyPr>
          <a:lstStyle/>
          <a:p>
            <a:pPr marL="171450" marR="0" lvl="0" indent="-171450" algn="l" rtl="0">
              <a:lnSpc>
                <a:spcPct val="150000"/>
              </a:lnSpc>
              <a:spcBef>
                <a:spcPts val="0"/>
              </a:spcBef>
              <a:spcAft>
                <a:spcPts val="0"/>
              </a:spcAft>
              <a:buClr>
                <a:schemeClr val="lt1"/>
              </a:buClr>
              <a:buSzPts val="1000"/>
              <a:buFont typeface="Noto Sans Symbols"/>
              <a:buChar char="●"/>
            </a:pPr>
            <a:r>
              <a:rPr lang="ja-JP" sz="1000" b="0" i="0" u="none" strike="noStrike" cap="none">
                <a:solidFill>
                  <a:schemeClr val="lt1"/>
                </a:solidFill>
                <a:cs typeface="Meiryo"/>
                <a:sym typeface="Meiryo"/>
              </a:rPr>
              <a:t>スケジュールの管理</a:t>
            </a:r>
            <a:endParaRPr sz="1000" b="0" i="0" u="none" strike="noStrike" cap="none">
              <a:solidFill>
                <a:schemeClr val="lt1"/>
              </a:solidFill>
              <a:cs typeface="Meiryo"/>
              <a:sym typeface="Meiryo"/>
            </a:endParaRPr>
          </a:p>
          <a:p>
            <a:pPr marL="171450" marR="0" lvl="0" indent="-171450" algn="l" rtl="0">
              <a:lnSpc>
                <a:spcPct val="150000"/>
              </a:lnSpc>
              <a:spcBef>
                <a:spcPts val="0"/>
              </a:spcBef>
              <a:spcAft>
                <a:spcPts val="0"/>
              </a:spcAft>
              <a:buClr>
                <a:schemeClr val="lt1"/>
              </a:buClr>
              <a:buSzPts val="1000"/>
              <a:buFont typeface="Noto Sans Symbols"/>
              <a:buChar char="●"/>
            </a:pPr>
            <a:r>
              <a:rPr lang="ja-JP" sz="1000" b="0" i="0" u="none" strike="noStrike" cap="none">
                <a:solidFill>
                  <a:schemeClr val="lt1"/>
                </a:solidFill>
                <a:cs typeface="Meiryo"/>
                <a:sym typeface="Meiryo"/>
              </a:rPr>
              <a:t>スケジュールの確認</a:t>
            </a:r>
            <a:endParaRPr sz="1000" b="0" i="0" u="none" strike="noStrike" cap="none">
              <a:solidFill>
                <a:schemeClr val="lt1"/>
              </a:solidFill>
              <a:cs typeface="Meiryo"/>
              <a:sym typeface="Meiryo"/>
            </a:endParaRPr>
          </a:p>
          <a:p>
            <a:pPr marL="171450" marR="0" lvl="0" indent="-171450" algn="l" rtl="0">
              <a:lnSpc>
                <a:spcPct val="150000"/>
              </a:lnSpc>
              <a:spcBef>
                <a:spcPts val="0"/>
              </a:spcBef>
              <a:spcAft>
                <a:spcPts val="0"/>
              </a:spcAft>
              <a:buClr>
                <a:schemeClr val="lt1"/>
              </a:buClr>
              <a:buSzPts val="1000"/>
              <a:buFont typeface="Noto Sans Symbols"/>
              <a:buChar char="●"/>
            </a:pPr>
            <a:r>
              <a:rPr lang="ja-JP" sz="1000" b="0" i="0" u="none" strike="noStrike" cap="none">
                <a:solidFill>
                  <a:schemeClr val="lt1"/>
                </a:solidFill>
                <a:cs typeface="Meiryo"/>
                <a:sym typeface="Meiryo"/>
              </a:rPr>
              <a:t>スケジュールの実行</a:t>
            </a:r>
            <a:endParaRPr sz="1000" b="0" i="0" u="none" strike="noStrike" cap="none">
              <a:solidFill>
                <a:schemeClr val="lt1"/>
              </a:solidFill>
              <a:cs typeface="Meiryo"/>
              <a:sym typeface="Meiryo"/>
            </a:endParaRPr>
          </a:p>
          <a:p>
            <a:pPr marL="171450" marR="0" lvl="0" indent="-171450" algn="l" rtl="0">
              <a:lnSpc>
                <a:spcPct val="150000"/>
              </a:lnSpc>
              <a:spcBef>
                <a:spcPts val="0"/>
              </a:spcBef>
              <a:spcAft>
                <a:spcPts val="0"/>
              </a:spcAft>
              <a:buClr>
                <a:schemeClr val="lt1"/>
              </a:buClr>
              <a:buSzPts val="1000"/>
              <a:buFont typeface="Noto Sans Symbols"/>
              <a:buChar char="●"/>
            </a:pPr>
            <a:r>
              <a:rPr lang="ja-JP" sz="1000" b="0" i="0" u="none" strike="noStrike" cap="none">
                <a:solidFill>
                  <a:schemeClr val="lt1"/>
                </a:solidFill>
                <a:cs typeface="Meiryo"/>
                <a:sym typeface="Meiryo"/>
              </a:rPr>
              <a:t>レポートの配信</a:t>
            </a:r>
            <a:endParaRPr sz="1000" b="0" i="0" u="none" strike="noStrike" cap="none">
              <a:solidFill>
                <a:schemeClr val="lt1"/>
              </a:solidFill>
              <a:cs typeface="Meiryo"/>
              <a:sym typeface="Meiryo"/>
            </a:endParaRPr>
          </a:p>
        </p:txBody>
      </p:sp>
      <p:sp>
        <p:nvSpPr>
          <p:cNvPr id="178" name="Google Shape;178;p8"/>
          <p:cNvSpPr txBox="1"/>
          <p:nvPr/>
        </p:nvSpPr>
        <p:spPr>
          <a:xfrm>
            <a:off x="4823096" y="1038236"/>
            <a:ext cx="1117055" cy="237370"/>
          </a:xfrm>
          <a:prstGeom prst="rect">
            <a:avLst/>
          </a:prstGeom>
          <a:noFill/>
          <a:ln>
            <a:noFill/>
          </a:ln>
        </p:spPr>
        <p:txBody>
          <a:bodyPr spcFirstLastPara="1" wrap="square" lIns="36000" tIns="53775" rIns="54000" bIns="450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dirty="0" smtClean="0">
                <a:solidFill>
                  <a:srgbClr val="004586"/>
                </a:solidFill>
                <a:cs typeface="Meiryo"/>
                <a:sym typeface="Meiryo"/>
              </a:rPr>
              <a:t>パワーユーザ</a:t>
            </a:r>
            <a:r>
              <a:rPr lang="ja-JP" altLang="en-US" sz="900" b="0" i="0" u="none" strike="noStrike" cap="none" dirty="0" smtClean="0">
                <a:solidFill>
                  <a:srgbClr val="004586"/>
                </a:solidFill>
                <a:cs typeface="Meiryo"/>
                <a:sym typeface="Meiryo"/>
              </a:rPr>
              <a:t>ー</a:t>
            </a:r>
            <a:endParaRPr sz="900" b="0" i="0" u="none" strike="noStrike" cap="none" dirty="0">
              <a:solidFill>
                <a:srgbClr val="004586"/>
              </a:solidFill>
              <a:cs typeface="Meiryo"/>
              <a:sym typeface="Meiryo"/>
            </a:endParaRPr>
          </a:p>
        </p:txBody>
      </p:sp>
      <p:sp>
        <p:nvSpPr>
          <p:cNvPr id="179" name="Google Shape;179;p8"/>
          <p:cNvSpPr txBox="1"/>
          <p:nvPr/>
        </p:nvSpPr>
        <p:spPr>
          <a:xfrm>
            <a:off x="5814424" y="3021038"/>
            <a:ext cx="1117055" cy="237370"/>
          </a:xfrm>
          <a:prstGeom prst="rect">
            <a:avLst/>
          </a:prstGeom>
          <a:noFill/>
          <a:ln>
            <a:noFill/>
          </a:ln>
        </p:spPr>
        <p:txBody>
          <a:bodyPr spcFirstLastPara="1" wrap="square" lIns="36000" tIns="53775" rIns="54000" bIns="450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a:solidFill>
                  <a:srgbClr val="004586"/>
                </a:solidFill>
                <a:cs typeface="Meiryo"/>
                <a:sym typeface="Meiryo"/>
              </a:rPr>
              <a:t>処理をリクエスト</a:t>
            </a:r>
            <a:endParaRPr sz="900" b="0" i="0" u="none" strike="noStrike" cap="none">
              <a:solidFill>
                <a:srgbClr val="004586"/>
              </a:solidFill>
              <a:cs typeface="Meiryo"/>
              <a:sym typeface="Meiryo"/>
            </a:endParaRPr>
          </a:p>
        </p:txBody>
      </p:sp>
      <p:sp>
        <p:nvSpPr>
          <p:cNvPr id="180" name="Google Shape;180;p8"/>
          <p:cNvSpPr txBox="1"/>
          <p:nvPr/>
        </p:nvSpPr>
        <p:spPr>
          <a:xfrm>
            <a:off x="4427984" y="3021038"/>
            <a:ext cx="1117055" cy="237370"/>
          </a:xfrm>
          <a:prstGeom prst="rect">
            <a:avLst/>
          </a:prstGeom>
          <a:noFill/>
          <a:ln>
            <a:noFill/>
          </a:ln>
        </p:spPr>
        <p:txBody>
          <a:bodyPr spcFirstLastPara="1" wrap="square" lIns="36000" tIns="53775" rIns="54000" bIns="450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a:solidFill>
                  <a:srgbClr val="004586"/>
                </a:solidFill>
                <a:cs typeface="Meiryo"/>
                <a:sym typeface="Meiryo"/>
              </a:rPr>
              <a:t>レポートの返信</a:t>
            </a:r>
            <a:endParaRPr sz="900" b="0" i="0" u="none" strike="noStrike" cap="none">
              <a:solidFill>
                <a:srgbClr val="004586"/>
              </a:solidFill>
              <a:cs typeface="Meiryo"/>
              <a:sym typeface="Meiryo"/>
            </a:endParaRPr>
          </a:p>
        </p:txBody>
      </p:sp>
      <p:sp>
        <p:nvSpPr>
          <p:cNvPr id="181" name="Google Shape;181;p8"/>
          <p:cNvSpPr txBox="1"/>
          <p:nvPr/>
        </p:nvSpPr>
        <p:spPr>
          <a:xfrm>
            <a:off x="3366152" y="3030076"/>
            <a:ext cx="1117055" cy="237370"/>
          </a:xfrm>
          <a:prstGeom prst="rect">
            <a:avLst/>
          </a:prstGeom>
          <a:noFill/>
          <a:ln>
            <a:noFill/>
          </a:ln>
        </p:spPr>
        <p:txBody>
          <a:bodyPr spcFirstLastPara="1" wrap="square" lIns="36000" tIns="53775" rIns="54000" bIns="450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a:solidFill>
                  <a:srgbClr val="004586"/>
                </a:solidFill>
                <a:cs typeface="Meiryo"/>
                <a:sym typeface="Meiryo"/>
              </a:rPr>
              <a:t>スケジュールを</a:t>
            </a:r>
            <a:br>
              <a:rPr lang="ja-JP" sz="900" b="0" i="0" u="none" strike="noStrike" cap="none">
                <a:solidFill>
                  <a:srgbClr val="004586"/>
                </a:solidFill>
                <a:cs typeface="Meiryo"/>
                <a:sym typeface="Meiryo"/>
              </a:rPr>
            </a:br>
            <a:r>
              <a:rPr lang="ja-JP" sz="900" b="0" i="0" u="none" strike="noStrike" cap="none">
                <a:solidFill>
                  <a:srgbClr val="004586"/>
                </a:solidFill>
                <a:cs typeface="Meiryo"/>
                <a:sym typeface="Meiryo"/>
              </a:rPr>
              <a:t>返信</a:t>
            </a:r>
            <a:endParaRPr sz="900" b="0" i="0" u="none" strike="noStrike" cap="none">
              <a:solidFill>
                <a:srgbClr val="004586"/>
              </a:solidFill>
              <a:cs typeface="Meiryo"/>
              <a:sym typeface="Meiryo"/>
            </a:endParaRPr>
          </a:p>
        </p:txBody>
      </p:sp>
      <p:sp>
        <p:nvSpPr>
          <p:cNvPr id="182" name="Google Shape;182;p8"/>
          <p:cNvSpPr txBox="1"/>
          <p:nvPr/>
        </p:nvSpPr>
        <p:spPr>
          <a:xfrm>
            <a:off x="1979712" y="3030076"/>
            <a:ext cx="1117055" cy="237370"/>
          </a:xfrm>
          <a:prstGeom prst="rect">
            <a:avLst/>
          </a:prstGeom>
          <a:noFill/>
          <a:ln>
            <a:noFill/>
          </a:ln>
        </p:spPr>
        <p:txBody>
          <a:bodyPr spcFirstLastPara="1" wrap="square" lIns="36000" tIns="53775" rIns="54000" bIns="450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a:solidFill>
                  <a:srgbClr val="004586"/>
                </a:solidFill>
                <a:cs typeface="Meiryo"/>
                <a:sym typeface="Meiryo"/>
              </a:rPr>
              <a:t>スケジュールを</a:t>
            </a:r>
            <a:endParaRPr sz="900" b="0" i="0" u="none" strike="noStrike" cap="none">
              <a:solidFill>
                <a:srgbClr val="004586"/>
              </a:solidFill>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900" b="0" i="0" u="none" strike="noStrike" cap="none">
                <a:solidFill>
                  <a:srgbClr val="004586"/>
                </a:solidFill>
                <a:cs typeface="Meiryo"/>
                <a:sym typeface="Meiryo"/>
              </a:rPr>
              <a:t>リクエスト</a:t>
            </a:r>
            <a:endParaRPr sz="900" b="0" i="0" u="none" strike="noStrike" cap="none">
              <a:solidFill>
                <a:srgbClr val="004586"/>
              </a:solidFill>
              <a:cs typeface="Meiryo"/>
              <a:sym typeface="Meiryo"/>
            </a:endParaRPr>
          </a:p>
        </p:txBody>
      </p:sp>
      <p:cxnSp>
        <p:nvCxnSpPr>
          <p:cNvPr id="183" name="Google Shape;183;p8"/>
          <p:cNvCxnSpPr/>
          <p:nvPr/>
        </p:nvCxnSpPr>
        <p:spPr>
          <a:xfrm>
            <a:off x="5508104" y="2901378"/>
            <a:ext cx="0" cy="457257"/>
          </a:xfrm>
          <a:prstGeom prst="straightConnector1">
            <a:avLst/>
          </a:prstGeom>
          <a:noFill/>
          <a:ln w="19050" cap="flat" cmpd="sng">
            <a:solidFill>
              <a:schemeClr val="accent5"/>
            </a:solidFill>
            <a:prstDash val="dot"/>
            <a:round/>
            <a:headEnd type="none" w="sm" len="sm"/>
            <a:tailEnd type="stealth" w="sm" len="sm"/>
          </a:ln>
        </p:spPr>
      </p:cxnSp>
      <p:cxnSp>
        <p:nvCxnSpPr>
          <p:cNvPr id="184" name="Google Shape;184;p8"/>
          <p:cNvCxnSpPr/>
          <p:nvPr/>
        </p:nvCxnSpPr>
        <p:spPr>
          <a:xfrm>
            <a:off x="5814424" y="2901378"/>
            <a:ext cx="0" cy="457257"/>
          </a:xfrm>
          <a:prstGeom prst="straightConnector1">
            <a:avLst/>
          </a:prstGeom>
          <a:noFill/>
          <a:ln w="19050" cap="flat" cmpd="sng">
            <a:solidFill>
              <a:schemeClr val="accent5"/>
            </a:solidFill>
            <a:prstDash val="dot"/>
            <a:round/>
            <a:headEnd type="stealth" w="sm" len="sm"/>
            <a:tailEnd type="none" w="sm" len="sm"/>
          </a:ln>
        </p:spPr>
      </p:cxnSp>
      <p:cxnSp>
        <p:nvCxnSpPr>
          <p:cNvPr id="185" name="Google Shape;185;p8"/>
          <p:cNvCxnSpPr/>
          <p:nvPr/>
        </p:nvCxnSpPr>
        <p:spPr>
          <a:xfrm>
            <a:off x="3059832" y="2901378"/>
            <a:ext cx="0" cy="457257"/>
          </a:xfrm>
          <a:prstGeom prst="straightConnector1">
            <a:avLst/>
          </a:prstGeom>
          <a:noFill/>
          <a:ln w="19050" cap="flat" cmpd="sng">
            <a:solidFill>
              <a:schemeClr val="accent5"/>
            </a:solidFill>
            <a:prstDash val="dot"/>
            <a:round/>
            <a:headEnd type="none" w="sm" len="sm"/>
            <a:tailEnd type="stealth" w="sm" len="sm"/>
          </a:ln>
        </p:spPr>
      </p:cxnSp>
      <p:cxnSp>
        <p:nvCxnSpPr>
          <p:cNvPr id="186" name="Google Shape;186;p8"/>
          <p:cNvCxnSpPr/>
          <p:nvPr/>
        </p:nvCxnSpPr>
        <p:spPr>
          <a:xfrm>
            <a:off x="3366152" y="2901378"/>
            <a:ext cx="0" cy="457257"/>
          </a:xfrm>
          <a:prstGeom prst="straightConnector1">
            <a:avLst/>
          </a:prstGeom>
          <a:noFill/>
          <a:ln w="19050" cap="flat" cmpd="sng">
            <a:solidFill>
              <a:schemeClr val="accent5"/>
            </a:solidFill>
            <a:prstDash val="dot"/>
            <a:round/>
            <a:headEnd type="stealth" w="sm" len="sm"/>
            <a:tailEnd type="none" w="sm" len="sm"/>
          </a:ln>
        </p:spPr>
      </p:cxnSp>
      <p:cxnSp>
        <p:nvCxnSpPr>
          <p:cNvPr id="187" name="Google Shape;187;p8"/>
          <p:cNvCxnSpPr>
            <a:stCxn id="157" idx="3"/>
            <a:endCxn id="176" idx="1"/>
          </p:cNvCxnSpPr>
          <p:nvPr/>
        </p:nvCxnSpPr>
        <p:spPr>
          <a:xfrm>
            <a:off x="1678411" y="3255854"/>
            <a:ext cx="466800" cy="378300"/>
          </a:xfrm>
          <a:prstGeom prst="bentConnector3">
            <a:avLst>
              <a:gd name="adj1" fmla="val 49991"/>
            </a:avLst>
          </a:prstGeom>
          <a:noFill/>
          <a:ln w="19050" cap="flat" cmpd="sng">
            <a:solidFill>
              <a:schemeClr val="accent5"/>
            </a:solidFill>
            <a:prstDash val="dot"/>
            <a:round/>
            <a:headEnd type="stealth" w="sm" len="sm"/>
            <a:tailEnd type="stealth" w="sm" len="sm"/>
          </a:ln>
        </p:spPr>
      </p:cxnSp>
      <p:sp>
        <p:nvSpPr>
          <p:cNvPr id="48" name="スライド番号プレースホルダー 4"/>
          <p:cNvSpPr>
            <a:spLocks noGrp="1"/>
          </p:cNvSpPr>
          <p:nvPr>
            <p:ph type="sldNum" sz="quarter" idx="12"/>
          </p:nvPr>
        </p:nvSpPr>
        <p:spPr>
          <a:xfrm>
            <a:off x="8594576" y="4818186"/>
            <a:ext cx="549424" cy="2738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2246B-72CC-4AB3-AEF9-7F9B00475CC6}" type="slidenum">
              <a:rPr kumimoji="1" lang="ja-JP" altLang="en-US" sz="1000" b="1" i="0" u="none" strike="noStrike" kern="1200" cap="none" spc="0" normalizeH="0" baseline="0" noProof="0" smtClean="0">
                <a:ln>
                  <a:noFill/>
                </a:ln>
                <a:solidFill>
                  <a:prstClr val="black">
                    <a:lumMod val="65000"/>
                    <a:lumOff val="35000"/>
                  </a:prstClr>
                </a:solidFill>
                <a:effectLst/>
                <a:uLnTx/>
                <a:uFillTx/>
                <a:latin typeface="Segoe UI"/>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000" b="1" i="0" u="none" strike="noStrike" kern="1200" cap="none" spc="0" normalizeH="0" baseline="0" noProof="0" dirty="0">
              <a:ln>
                <a:noFill/>
              </a:ln>
              <a:solidFill>
                <a:prstClr val="black">
                  <a:lumMod val="65000"/>
                  <a:lumOff val="35000"/>
                </a:prstClr>
              </a:solidFill>
              <a:effectLst/>
              <a:uLnTx/>
              <a:uFillTx/>
              <a:latin typeface="Segoe UI"/>
              <a:ea typeface="メイリオ"/>
              <a:cs typeface="+mn-cs"/>
            </a:endParaRPr>
          </a:p>
        </p:txBody>
      </p:sp>
    </p:spTree>
    <p:extLst>
      <p:ext uri="{BB962C8B-B14F-4D97-AF65-F5344CB8AC3E}">
        <p14:creationId xmlns:p14="http://schemas.microsoft.com/office/powerpoint/2010/main" val="4100891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smtClean="0">
                <a:latin typeface="+mj-ea"/>
              </a:rPr>
              <a:t>機能概要</a:t>
            </a:r>
            <a:endParaRPr kumimoji="1" lang="ja-JP" altLang="en-US" dirty="0">
              <a:latin typeface="+mj-ea"/>
            </a:endParaRPr>
          </a:p>
        </p:txBody>
      </p:sp>
      <p:sp>
        <p:nvSpPr>
          <p:cNvPr id="5" name="テキスト プレースホルダー 4"/>
          <p:cNvSpPr>
            <a:spLocks noGrp="1"/>
          </p:cNvSpPr>
          <p:nvPr>
            <p:ph type="body" sz="quarter" idx="12"/>
          </p:nvPr>
        </p:nvSpPr>
        <p:spPr/>
        <p:txBody>
          <a:bodyPr/>
          <a:lstStyle/>
          <a:p>
            <a:endParaRPr lang="en-US"/>
          </a:p>
        </p:txBody>
      </p:sp>
      <p:sp>
        <p:nvSpPr>
          <p:cNvPr id="4" name="フッター プレースホルダー 3"/>
          <p:cNvSpPr>
            <a:spLocks noGrp="1"/>
          </p:cNvSpPr>
          <p:nvPr>
            <p:ph type="ftr" sz="quarter" idx="4294967295"/>
          </p:nvPr>
        </p:nvSpPr>
        <p:spPr>
          <a:xfrm>
            <a:off x="0" y="4818063"/>
            <a:ext cx="1131888" cy="274637"/>
          </a:xfrm>
        </p:spPr>
        <p:txBody>
          <a:bodyPr/>
          <a:lstStyle/>
          <a:p>
            <a:r>
              <a:rPr lang="en-US" altLang="ja-JP" smtClean="0"/>
              <a:t>© K.K. Ashisuto</a:t>
            </a:r>
            <a:endParaRPr lang="ja-JP" altLang="en-US" dirty="0"/>
          </a:p>
        </p:txBody>
      </p:sp>
      <p:sp>
        <p:nvSpPr>
          <p:cNvPr id="6" name="スライド番号プレースホルダー 5"/>
          <p:cNvSpPr>
            <a:spLocks noGrp="1"/>
          </p:cNvSpPr>
          <p:nvPr>
            <p:ph type="sldNum" sz="quarter" idx="4294967295"/>
          </p:nvPr>
        </p:nvSpPr>
        <p:spPr>
          <a:xfrm>
            <a:off x="8594725" y="4803775"/>
            <a:ext cx="549275" cy="274638"/>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9</a:t>
            </a:fld>
            <a:endParaRPr lang="ja-JP" altLang="en-US" dirty="0"/>
          </a:p>
        </p:txBody>
      </p:sp>
    </p:spTree>
    <p:extLst>
      <p:ext uri="{BB962C8B-B14F-4D97-AF65-F5344CB8AC3E}">
        <p14:creationId xmlns:p14="http://schemas.microsoft.com/office/powerpoint/2010/main" val="1719859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hisuto default">
      <a:majorFont>
        <a:latin typeface="Segoe UI Semibold"/>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a:noFill/>
        </a:ln>
      </a:spPr>
      <a:bodyPr rtlCol="0" anchor="ctr"/>
      <a:lstStyle>
        <a:defPPr algn="ctr">
          <a:defRPr kumimoji="1" dirty="0" smtClean="0">
            <a:solidFill>
              <a:schemeClr val="tx1">
                <a:lumMod val="75000"/>
                <a:lumOff val="25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007BBB"/>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defPPr>
      </a:lstStyle>
    </a:txDef>
  </a:objectDefaults>
  <a:extraClrSchemeLst/>
  <a:extLst>
    <a:ext uri="{05A4C25C-085E-4340-85A3-A5531E510DB2}">
      <thm15:themeFamily xmlns:thm15="http://schemas.microsoft.com/office/thememl/2012/main" name="プレゼンテーション9" id="{DE2D1647-19E2-4E97-87A8-EEEC499188CF}" vid="{EDC404A7-EA18-41DC-9A0E-0359E76DF17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WebFOCUSレクチャースライドテンプレート (3)</Template>
  <TotalTime>0</TotalTime>
  <Words>2813</Words>
  <Application>Microsoft Office PowerPoint</Application>
  <PresentationFormat>画面に合わせる (16:9)</PresentationFormat>
  <Paragraphs>465</Paragraphs>
  <Slides>39</Slides>
  <Notes>4</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39</vt:i4>
      </vt:variant>
    </vt:vector>
  </HeadingPairs>
  <TitlesOfParts>
    <vt:vector size="52" baseType="lpstr">
      <vt:lpstr>]</vt:lpstr>
      <vt:lpstr>ＭＳ Ｐゴシック</vt:lpstr>
      <vt:lpstr>Noto Sans Symbols</vt:lpstr>
      <vt:lpstr>Teko Medium</vt:lpstr>
      <vt:lpstr>メイリオ</vt:lpstr>
      <vt:lpstr>メイリオ</vt:lpstr>
      <vt:lpstr>Arial</vt:lpstr>
      <vt:lpstr>Calibri</vt:lpstr>
      <vt:lpstr>Segoe UI</vt:lpstr>
      <vt:lpstr>Segoe UI Semibold</vt:lpstr>
      <vt:lpstr>Times New Roman</vt:lpstr>
      <vt:lpstr>Wingdings</vt:lpstr>
      <vt:lpstr>Office ​​テーマ</vt:lpstr>
      <vt:lpstr>レポート配信機能の設定・管理</vt:lpstr>
      <vt:lpstr>アジェンダ</vt:lpstr>
      <vt:lpstr>はじめに</vt:lpstr>
      <vt:lpstr>はじめに</vt:lpstr>
      <vt:lpstr>アーキテクチャ</vt:lpstr>
      <vt:lpstr>WebFOCUS構成図</vt:lpstr>
      <vt:lpstr>スケジュールジョブの処理概要</vt:lpstr>
      <vt:lpstr>スケジュールジョブの処理概要</vt:lpstr>
      <vt:lpstr>機能概要</vt:lpstr>
      <vt:lpstr>スケジュールジョブの主な機能</vt:lpstr>
      <vt:lpstr>配信方法</vt:lpstr>
      <vt:lpstr>配信方法</vt:lpstr>
      <vt:lpstr>配信機能</vt:lpstr>
      <vt:lpstr>スケジュールジョブの活用例</vt:lpstr>
      <vt:lpstr>メニュー</vt:lpstr>
      <vt:lpstr>主要なメニュー</vt:lpstr>
      <vt:lpstr>管理メニュー　起動方法</vt:lpstr>
      <vt:lpstr>ReportCasterステータス</vt:lpstr>
      <vt:lpstr>ReportCasterステータス</vt:lpstr>
      <vt:lpstr>ReportCasterエクスプローラ</vt:lpstr>
      <vt:lpstr>ReportCasterエクスプローラ</vt:lpstr>
      <vt:lpstr>開発メニュー　起動方法</vt:lpstr>
      <vt:lpstr>アクセスリスト</vt:lpstr>
      <vt:lpstr>配信リスト</vt:lpstr>
      <vt:lpstr>スケジュール</vt:lpstr>
      <vt:lpstr>TIPS：スケジュールジョブの作成方法</vt:lpstr>
      <vt:lpstr>リポジトリ配信時のHTML実行の注意事項</vt:lpstr>
      <vt:lpstr>考慮点</vt:lpstr>
      <vt:lpstr>検討事項</vt:lpstr>
      <vt:lpstr>TIPS：スケジュールジョブの処理</vt:lpstr>
      <vt:lpstr>スケジュールジョブの実行制御</vt:lpstr>
      <vt:lpstr>スケジュールジョブの実行制御</vt:lpstr>
      <vt:lpstr>スケジュールジョブの実行制御</vt:lpstr>
      <vt:lpstr>TIPS：リカバリとスキャンバック</vt:lpstr>
      <vt:lpstr>スケジュールジョブ作成画面の表示制御</vt:lpstr>
      <vt:lpstr>スケジュールジョブのログ保持期間</vt:lpstr>
      <vt:lpstr>トレースおよびシステムログの保持期間</vt:lpstr>
      <vt:lpstr>おわり</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2023-08-17T00:16:34Z</dcterms:created>
  <dcterms:modified xsi:type="dcterms:W3CDTF">2023-08-24T04:05:44Z</dcterms:modified>
</cp:coreProperties>
</file>