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7" r:id="rId1"/>
    <p:sldMasterId id="2147483720" r:id="rId2"/>
    <p:sldMasterId id="2147483724" r:id="rId3"/>
    <p:sldMasterId id="2147483728" r:id="rId4"/>
    <p:sldMasterId id="2147483736" r:id="rId5"/>
    <p:sldMasterId id="2147483743" r:id="rId6"/>
  </p:sldMasterIdLst>
  <p:notesMasterIdLst>
    <p:notesMasterId r:id="rId31"/>
  </p:notesMasterIdLst>
  <p:sldIdLst>
    <p:sldId id="336" r:id="rId7"/>
    <p:sldId id="337" r:id="rId8"/>
    <p:sldId id="338" r:id="rId9"/>
    <p:sldId id="339" r:id="rId10"/>
    <p:sldId id="350" r:id="rId11"/>
    <p:sldId id="385" r:id="rId12"/>
    <p:sldId id="383" r:id="rId13"/>
    <p:sldId id="381" r:id="rId14"/>
    <p:sldId id="356" r:id="rId15"/>
    <p:sldId id="364" r:id="rId16"/>
    <p:sldId id="362" r:id="rId17"/>
    <p:sldId id="370" r:id="rId18"/>
    <p:sldId id="386" r:id="rId19"/>
    <p:sldId id="391" r:id="rId20"/>
    <p:sldId id="374" r:id="rId21"/>
    <p:sldId id="375" r:id="rId22"/>
    <p:sldId id="392" r:id="rId23"/>
    <p:sldId id="393" r:id="rId24"/>
    <p:sldId id="389" r:id="rId25"/>
    <p:sldId id="390" r:id="rId26"/>
    <p:sldId id="369" r:id="rId27"/>
    <p:sldId id="377" r:id="rId28"/>
    <p:sldId id="388" r:id="rId29"/>
    <p:sldId id="394" r:id="rId30"/>
  </p:sldIdLst>
  <p:sldSz cx="9144000" cy="5143500" type="screen16x9"/>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74697" autoAdjust="0"/>
  </p:normalViewPr>
  <p:slideViewPr>
    <p:cSldViewPr snapToGrid="0">
      <p:cViewPr varScale="1">
        <p:scale>
          <a:sx n="113" d="100"/>
          <a:sy n="113" d="100"/>
        </p:scale>
        <p:origin x="1542" y="102"/>
      </p:cViewPr>
      <p:guideLst>
        <p:guide orient="horz" pos="1620"/>
        <p:guide pos="2880"/>
      </p:guideLst>
    </p:cSldViewPr>
  </p:slideViewPr>
  <p:notesTextViewPr>
    <p:cViewPr>
      <p:scale>
        <a:sx n="1" d="1"/>
        <a:sy n="1" d="1"/>
      </p:scale>
      <p:origin x="0" y="0"/>
    </p:cViewPr>
  </p:notesTextViewPr>
  <p:notesViewPr>
    <p:cSldViewPr snapToGrid="0">
      <p:cViewPr varScale="1">
        <p:scale>
          <a:sx n="53" d="100"/>
          <a:sy n="53" d="100"/>
        </p:scale>
        <p:origin x="-289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370007-17CD-4FC0-94B1-23600E2E6CE5}" type="datetimeFigureOut">
              <a:rPr kumimoji="1" lang="ja-JP" altLang="en-US" smtClean="0"/>
              <a:t>2023/9/1</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2034E0-F472-4332-9607-B0265041F4CF}" type="slidenum">
              <a:rPr kumimoji="1" lang="ja-JP" altLang="en-US" smtClean="0"/>
              <a:t>‹#›</a:t>
            </a:fld>
            <a:endParaRPr kumimoji="1" lang="ja-JP" altLang="en-US"/>
          </a:p>
        </p:txBody>
      </p:sp>
    </p:spTree>
    <p:extLst>
      <p:ext uri="{BB962C8B-B14F-4D97-AF65-F5344CB8AC3E}">
        <p14:creationId xmlns:p14="http://schemas.microsoft.com/office/powerpoint/2010/main" val="16453816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ea"/>
        <a:ea typeface="+mn-ea"/>
        <a:cs typeface="+mn-cs"/>
      </a:defRPr>
    </a:lvl1pPr>
    <a:lvl2pPr marL="457200" algn="l" defTabSz="914400" rtl="0" eaLnBrk="1" latinLnBrk="0" hangingPunct="1">
      <a:defRPr kumimoji="1" sz="1200" kern="1200">
        <a:solidFill>
          <a:schemeClr val="tx1"/>
        </a:solidFill>
        <a:latin typeface="+mn-ea"/>
        <a:ea typeface="+mn-ea"/>
        <a:cs typeface="+mn-cs"/>
      </a:defRPr>
    </a:lvl2pPr>
    <a:lvl3pPr marL="914400" algn="l" defTabSz="914400" rtl="0" eaLnBrk="1" latinLnBrk="0" hangingPunct="1">
      <a:defRPr kumimoji="1" sz="1200" kern="1200">
        <a:solidFill>
          <a:schemeClr val="tx1"/>
        </a:solidFill>
        <a:latin typeface="+mn-ea"/>
        <a:ea typeface="+mn-ea"/>
        <a:cs typeface="+mn-cs"/>
      </a:defRPr>
    </a:lvl3pPr>
    <a:lvl4pPr marL="1371600" algn="l" defTabSz="914400" rtl="0" eaLnBrk="1" latinLnBrk="0" hangingPunct="1">
      <a:defRPr kumimoji="1" sz="1200" kern="1200">
        <a:solidFill>
          <a:schemeClr val="tx1"/>
        </a:solidFill>
        <a:latin typeface="+mn-ea"/>
        <a:ea typeface="+mn-ea"/>
        <a:cs typeface="+mn-cs"/>
      </a:defRPr>
    </a:lvl4pPr>
    <a:lvl5pPr marL="1828800" algn="l" defTabSz="914400" rtl="0" eaLnBrk="1" latinLnBrk="0" hangingPunct="1">
      <a:defRPr kumimoji="1" sz="1200" kern="1200">
        <a:solidFill>
          <a:schemeClr val="tx1"/>
        </a:solidFill>
        <a:latin typeface="+mn-ea"/>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A2034E0-F472-4332-9607-B0265041F4CF}" type="slidenum">
              <a:rPr kumimoji="1" lang="ja-JP" altLang="en-US" smtClean="0"/>
              <a:t>2</a:t>
            </a:fld>
            <a:endParaRPr kumimoji="1" lang="ja-JP" altLang="en-US"/>
          </a:p>
        </p:txBody>
      </p:sp>
    </p:spTree>
    <p:extLst>
      <p:ext uri="{BB962C8B-B14F-4D97-AF65-F5344CB8AC3E}">
        <p14:creationId xmlns:p14="http://schemas.microsoft.com/office/powerpoint/2010/main" val="307268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A2034E0-F472-4332-9607-B0265041F4CF}" type="slidenum">
              <a:rPr kumimoji="1" lang="ja-JP" altLang="en-US" smtClean="0"/>
              <a:t>6</a:t>
            </a:fld>
            <a:endParaRPr kumimoji="1" lang="ja-JP" altLang="en-US"/>
          </a:p>
        </p:txBody>
      </p:sp>
    </p:spTree>
    <p:extLst>
      <p:ext uri="{BB962C8B-B14F-4D97-AF65-F5344CB8AC3E}">
        <p14:creationId xmlns:p14="http://schemas.microsoft.com/office/powerpoint/2010/main" val="2581534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2034E0-F472-4332-9607-B0265041F4CF}" type="slidenum">
              <a:rPr kumimoji="1" lang="ja-JP" altLang="en-US" smtClean="0"/>
              <a:t>10</a:t>
            </a:fld>
            <a:endParaRPr kumimoji="1" lang="ja-JP" altLang="en-US"/>
          </a:p>
        </p:txBody>
      </p:sp>
    </p:spTree>
    <p:extLst>
      <p:ext uri="{BB962C8B-B14F-4D97-AF65-F5344CB8AC3E}">
        <p14:creationId xmlns:p14="http://schemas.microsoft.com/office/powerpoint/2010/main" val="1449573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2034E0-F472-4332-9607-B0265041F4CF}" type="slidenum">
              <a:rPr kumimoji="1" lang="ja-JP" altLang="en-US" smtClean="0"/>
              <a:t>22</a:t>
            </a:fld>
            <a:endParaRPr kumimoji="1" lang="ja-JP" altLang="en-US"/>
          </a:p>
        </p:txBody>
      </p:sp>
    </p:spTree>
    <p:extLst>
      <p:ext uri="{BB962C8B-B14F-4D97-AF65-F5344CB8AC3E}">
        <p14:creationId xmlns:p14="http://schemas.microsoft.com/office/powerpoint/2010/main" val="876812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超サポ アシスト">
    <p:spTree>
      <p:nvGrpSpPr>
        <p:cNvPr id="1" name=""/>
        <p:cNvGrpSpPr/>
        <p:nvPr/>
      </p:nvGrpSpPr>
      <p:grpSpPr>
        <a:xfrm>
          <a:off x="0" y="0"/>
          <a:ext cx="0" cy="0"/>
          <a:chOff x="0" y="0"/>
          <a:chExt cx="0" cy="0"/>
        </a:xfrm>
      </p:grpSpPr>
      <p:sp>
        <p:nvSpPr>
          <p:cNvPr id="2" name="タイトル 1"/>
          <p:cNvSpPr>
            <a:spLocks noGrp="1"/>
          </p:cNvSpPr>
          <p:nvPr>
            <p:ph type="ctrTitle"/>
          </p:nvPr>
        </p:nvSpPr>
        <p:spPr>
          <a:xfrm>
            <a:off x="1979712" y="1941680"/>
            <a:ext cx="7056784" cy="774086"/>
          </a:xfrm>
          <a:prstGeom prst="rect">
            <a:avLst/>
          </a:prstGeom>
        </p:spPr>
        <p:txBody>
          <a:bodyPr anchor="b">
            <a:noAutofit/>
          </a:bodyPr>
          <a:lstStyle>
            <a:lvl1pPr algn="l">
              <a:defRPr sz="4000" b="0">
                <a:latin typeface="+mn-ea"/>
                <a:ea typeface="+mn-ea"/>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3347864" y="2787774"/>
            <a:ext cx="5688632" cy="234330"/>
          </a:xfrm>
          <a:prstGeom prst="rect">
            <a:avLst/>
          </a:prstGeom>
        </p:spPr>
        <p:txBody>
          <a:bodyPr>
            <a:noAutofit/>
          </a:bodyPr>
          <a:lstStyle>
            <a:lvl1pPr marL="0" indent="0" algn="l">
              <a:buNone/>
              <a:defRPr sz="1400">
                <a:solidFill>
                  <a:schemeClr val="accent6"/>
                </a:solidFill>
                <a:latin typeface="+mn-ea"/>
                <a:ea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Tree>
    <p:extLst>
      <p:ext uri="{BB962C8B-B14F-4D97-AF65-F5344CB8AC3E}">
        <p14:creationId xmlns:p14="http://schemas.microsoft.com/office/powerpoint/2010/main" val="2816470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なし">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4410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90872" y="235678"/>
            <a:ext cx="8201436" cy="540000"/>
          </a:xfrm>
        </p:spPr>
        <p:txBody>
          <a:bodyPr/>
          <a:lstStyle/>
          <a:p>
            <a:r>
              <a:rPr kumimoji="1" lang="ja-JP" altLang="en-US" smtClean="0"/>
              <a:t>マスター タイトルの書式設定</a:t>
            </a:r>
            <a:endParaRPr kumimoji="1" lang="ja-JP" altLang="en-US"/>
          </a:p>
        </p:txBody>
      </p:sp>
      <p:sp>
        <p:nvSpPr>
          <p:cNvPr id="4" name="テキスト プレースホルダー 2"/>
          <p:cNvSpPr>
            <a:spLocks noGrp="1"/>
          </p:cNvSpPr>
          <p:nvPr>
            <p:ph idx="1"/>
          </p:nvPr>
        </p:nvSpPr>
        <p:spPr>
          <a:xfrm>
            <a:off x="572756" y="994787"/>
            <a:ext cx="8229600" cy="3665196"/>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2237186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90872" y="235678"/>
            <a:ext cx="8201436" cy="540000"/>
          </a:xfrm>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187375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巻末">
    <p:spTree>
      <p:nvGrpSpPr>
        <p:cNvPr id="1" name=""/>
        <p:cNvGrpSpPr/>
        <p:nvPr/>
      </p:nvGrpSpPr>
      <p:grpSpPr>
        <a:xfrm>
          <a:off x="0" y="0"/>
          <a:ext cx="0" cy="0"/>
          <a:chOff x="0" y="0"/>
          <a:chExt cx="0" cy="0"/>
        </a:xfrm>
      </p:grpSpPr>
      <p:sp>
        <p:nvSpPr>
          <p:cNvPr id="2" name="タイトル 1"/>
          <p:cNvSpPr>
            <a:spLocks noGrp="1"/>
          </p:cNvSpPr>
          <p:nvPr>
            <p:ph type="title"/>
          </p:nvPr>
        </p:nvSpPr>
        <p:spPr>
          <a:xfrm>
            <a:off x="590872" y="235678"/>
            <a:ext cx="8201436" cy="540000"/>
          </a:xfrm>
        </p:spPr>
        <p:txBody>
          <a:bodyPr/>
          <a:lstStyle/>
          <a:p>
            <a:r>
              <a:rPr kumimoji="1" lang="ja-JP" altLang="en-US" smtClean="0"/>
              <a:t>マスター タイトルの書式設定</a:t>
            </a:r>
            <a:endParaRPr kumimoji="1" lang="ja-JP" altLang="en-US"/>
          </a:p>
        </p:txBody>
      </p:sp>
      <p:sp>
        <p:nvSpPr>
          <p:cNvPr id="3" name="角丸四角形 2"/>
          <p:cNvSpPr/>
          <p:nvPr userDrawn="1"/>
        </p:nvSpPr>
        <p:spPr>
          <a:xfrm>
            <a:off x="611560" y="987574"/>
            <a:ext cx="8208912" cy="1584176"/>
          </a:xfrm>
          <a:prstGeom prst="roundRect">
            <a:avLst/>
          </a:prstGeom>
          <a:solidFill>
            <a:srgbClr val="005276"/>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6336" y="3147814"/>
            <a:ext cx="1159079" cy="1419622"/>
          </a:xfrm>
          <a:prstGeom prst="rect">
            <a:avLst/>
          </a:prstGeom>
        </p:spPr>
      </p:pic>
      <p:sp>
        <p:nvSpPr>
          <p:cNvPr id="5" name="サブタイトル 2"/>
          <p:cNvSpPr>
            <a:spLocks noGrp="1"/>
          </p:cNvSpPr>
          <p:nvPr>
            <p:ph type="subTitle" idx="1"/>
          </p:nvPr>
        </p:nvSpPr>
        <p:spPr>
          <a:xfrm>
            <a:off x="755576" y="1059582"/>
            <a:ext cx="7920880" cy="1440160"/>
          </a:xfrm>
          <a:prstGeom prst="rect">
            <a:avLst/>
          </a:prstGeom>
        </p:spPr>
        <p:txBody>
          <a:bodyPr anchor="t">
            <a:noAutofit/>
          </a:bodyPr>
          <a:lstStyle>
            <a:lvl1pPr marL="0" indent="0" algn="l">
              <a:buNone/>
              <a:defRPr sz="1600">
                <a:solidFill>
                  <a:schemeClr val="bg1"/>
                </a:solidFill>
                <a:latin typeface="+mn-ea"/>
                <a:ea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Tree>
    <p:extLst>
      <p:ext uri="{BB962C8B-B14F-4D97-AF65-F5344CB8AC3E}">
        <p14:creationId xmlns:p14="http://schemas.microsoft.com/office/powerpoint/2010/main" val="34551191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もくじ_フォービー１">
    <p:spTree>
      <p:nvGrpSpPr>
        <p:cNvPr id="1" name=""/>
        <p:cNvGrpSpPr/>
        <p:nvPr/>
      </p:nvGrpSpPr>
      <p:grpSpPr>
        <a:xfrm>
          <a:off x="0" y="0"/>
          <a:ext cx="0" cy="0"/>
          <a:chOff x="0" y="0"/>
          <a:chExt cx="0" cy="0"/>
        </a:xfrm>
      </p:grpSpPr>
      <p:sp>
        <p:nvSpPr>
          <p:cNvPr id="2" name="タイトル 1"/>
          <p:cNvSpPr>
            <a:spLocks noGrp="1"/>
          </p:cNvSpPr>
          <p:nvPr>
            <p:ph type="title"/>
          </p:nvPr>
        </p:nvSpPr>
        <p:spPr>
          <a:xfrm>
            <a:off x="590872" y="235678"/>
            <a:ext cx="8201436" cy="540000"/>
          </a:xfrm>
        </p:spPr>
        <p:txBody>
          <a:bodyPr/>
          <a:lstStyle/>
          <a:p>
            <a:r>
              <a:rPr kumimoji="1" lang="ja-JP" altLang="en-US" smtClean="0"/>
              <a:t>マスター タイトルの書式設定</a:t>
            </a:r>
            <a:endParaRPr kumimoji="1" lang="ja-JP" altLang="en-US"/>
          </a:p>
        </p:txBody>
      </p:sp>
      <p:sp>
        <p:nvSpPr>
          <p:cNvPr id="4" name="テキスト プレースホルダー 2"/>
          <p:cNvSpPr>
            <a:spLocks noGrp="1"/>
          </p:cNvSpPr>
          <p:nvPr>
            <p:ph idx="1"/>
          </p:nvPr>
        </p:nvSpPr>
        <p:spPr>
          <a:xfrm>
            <a:off x="572756" y="994787"/>
            <a:ext cx="8229600" cy="3665196"/>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85231" y="2953477"/>
            <a:ext cx="1319217" cy="158963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userDrawn="1"/>
        </p:nvSpPr>
        <p:spPr bwMode="auto">
          <a:xfrm>
            <a:off x="7138951" y="4500286"/>
            <a:ext cx="1711136" cy="527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1049"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en-US" altLang="ja-JP" sz="10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WebFOCUS</a:t>
            </a:r>
            <a:r>
              <a:rPr lang="ja-JP"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キャラクター</a:t>
            </a:r>
            <a:endParaRPr lang="en-US"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ja-JP" sz="11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フォービー</a:t>
            </a:r>
            <a:endParaRPr lang="ja-JP" altLang="ja-JP" sz="11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Text Box 5"/>
          <p:cNvSpPr txBox="1">
            <a:spLocks noChangeArrowheads="1"/>
          </p:cNvSpPr>
          <p:nvPr userDrawn="1"/>
        </p:nvSpPr>
        <p:spPr bwMode="auto">
          <a:xfrm>
            <a:off x="542505" y="4299942"/>
            <a:ext cx="6189735"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232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r>
              <a:rPr lang="en-US" altLang="ja-JP"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本資料は、バージョン「</a:t>
            </a:r>
            <a:r>
              <a:rPr lang="en-US" altLang="ja-JP"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8.2.07.28</a:t>
            </a:r>
            <a:r>
              <a:rPr lang="ja-JP" altLang="ja-JP"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の情報</a:t>
            </a:r>
            <a:r>
              <a:rPr lang="ja-JP" altLang="ja-JP"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をベース</a:t>
            </a:r>
            <a:r>
              <a:rPr lang="ja-JP"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として作成されています</a:t>
            </a:r>
            <a:r>
              <a:rPr lang="ja-JP" altLang="ja-JP"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ご利用のメンテナンスリリースにより、画面キャプチャが実際の画面と異なる場合があります。</a:t>
            </a:r>
            <a:endParaRPr lang="en-US" altLang="ja-JP"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Text Box 5"/>
          <p:cNvSpPr txBox="1">
            <a:spLocks noChangeArrowheads="1"/>
          </p:cNvSpPr>
          <p:nvPr userDrawn="1"/>
        </p:nvSpPr>
        <p:spPr bwMode="auto">
          <a:xfrm>
            <a:off x="539552" y="3723878"/>
            <a:ext cx="4173511" cy="576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232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製品の構成、および稼働環境は予告なく変更される場合があります</a:t>
            </a:r>
            <a:r>
              <a:rPr lang="ja-JP" altLang="en-US"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最新</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情報につきましては弊社までお問い合わせください。</a:t>
            </a:r>
          </a:p>
          <a:p>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記載されている会社名、製品名は、各社の商標または登録商標です</a:t>
            </a:r>
            <a:r>
              <a:rPr lang="ja-JP" altLang="en-US"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07033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もくじ_フォービー２">
    <p:spTree>
      <p:nvGrpSpPr>
        <p:cNvPr id="1" name=""/>
        <p:cNvGrpSpPr/>
        <p:nvPr/>
      </p:nvGrpSpPr>
      <p:grpSpPr>
        <a:xfrm>
          <a:off x="0" y="0"/>
          <a:ext cx="0" cy="0"/>
          <a:chOff x="0" y="0"/>
          <a:chExt cx="0" cy="0"/>
        </a:xfrm>
      </p:grpSpPr>
      <p:sp>
        <p:nvSpPr>
          <p:cNvPr id="2" name="タイトル 1"/>
          <p:cNvSpPr>
            <a:spLocks noGrp="1"/>
          </p:cNvSpPr>
          <p:nvPr>
            <p:ph type="title"/>
          </p:nvPr>
        </p:nvSpPr>
        <p:spPr>
          <a:xfrm>
            <a:off x="590872" y="235678"/>
            <a:ext cx="8201436" cy="540000"/>
          </a:xfrm>
        </p:spPr>
        <p:txBody>
          <a:bodyPr/>
          <a:lstStyle/>
          <a:p>
            <a:r>
              <a:rPr kumimoji="1" lang="ja-JP" altLang="en-US" smtClean="0"/>
              <a:t>マスター タイトルの書式設定</a:t>
            </a:r>
            <a:endParaRPr kumimoji="1" lang="ja-JP" altLang="en-US"/>
          </a:p>
        </p:txBody>
      </p:sp>
      <p:sp>
        <p:nvSpPr>
          <p:cNvPr id="4" name="テキスト プレースホルダー 2"/>
          <p:cNvSpPr>
            <a:spLocks noGrp="1"/>
          </p:cNvSpPr>
          <p:nvPr>
            <p:ph idx="1"/>
          </p:nvPr>
        </p:nvSpPr>
        <p:spPr>
          <a:xfrm>
            <a:off x="572756" y="994787"/>
            <a:ext cx="8229600" cy="3665196"/>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7" name="Text Box 5"/>
          <p:cNvSpPr txBox="1">
            <a:spLocks noChangeArrowheads="1"/>
          </p:cNvSpPr>
          <p:nvPr userDrawn="1"/>
        </p:nvSpPr>
        <p:spPr bwMode="auto">
          <a:xfrm>
            <a:off x="542505" y="4299942"/>
            <a:ext cx="6189735"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232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r>
              <a:rPr lang="en-US" altLang="ja-JP"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本資料は、バージョン「</a:t>
            </a:r>
            <a:r>
              <a:rPr lang="en-US" altLang="ja-JP"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8.2.07.28</a:t>
            </a:r>
            <a:r>
              <a:rPr lang="ja-JP" altLang="ja-JP"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の情報</a:t>
            </a:r>
            <a:r>
              <a:rPr lang="ja-JP" altLang="ja-JP"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をベース</a:t>
            </a:r>
            <a:r>
              <a:rPr lang="ja-JP" altLang="ja-JP"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として作成されています</a:t>
            </a:r>
            <a:r>
              <a:rPr lang="ja-JP" altLang="ja-JP"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ご利用のメンテナンスリリースにより、画面キャプチャが実際の画面と異なる場合があります。</a:t>
            </a:r>
            <a:endParaRPr lang="en-US" altLang="ja-JP"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5"/>
          <p:cNvSpPr txBox="1">
            <a:spLocks noChangeArrowheads="1"/>
          </p:cNvSpPr>
          <p:nvPr userDrawn="1"/>
        </p:nvSpPr>
        <p:spPr bwMode="auto">
          <a:xfrm>
            <a:off x="539552" y="3723878"/>
            <a:ext cx="4173511" cy="576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232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製品の構成、および稼働環境は予告なく変更される場合があります</a:t>
            </a:r>
            <a:r>
              <a:rPr lang="ja-JP" altLang="en-US"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最新</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情報につきましては弊社までお問い合わせください。</a:t>
            </a:r>
          </a:p>
          <a:p>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記載されている会社名、製品名は、各社の商標または登録商標です</a:t>
            </a:r>
            <a:r>
              <a:rPr lang="ja-JP" altLang="en-US" sz="9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2280" y="3232521"/>
            <a:ext cx="1421173" cy="1563638"/>
          </a:xfrm>
          <a:prstGeom prst="rect">
            <a:avLst/>
          </a:prstGeom>
        </p:spPr>
      </p:pic>
    </p:spTree>
    <p:extLst>
      <p:ext uri="{BB962C8B-B14F-4D97-AF65-F5344CB8AC3E}">
        <p14:creationId xmlns:p14="http://schemas.microsoft.com/office/powerpoint/2010/main" val="3191475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もくじ２_フォービー２">
    <p:spTree>
      <p:nvGrpSpPr>
        <p:cNvPr id="1" name=""/>
        <p:cNvGrpSpPr/>
        <p:nvPr/>
      </p:nvGrpSpPr>
      <p:grpSpPr>
        <a:xfrm>
          <a:off x="0" y="0"/>
          <a:ext cx="0" cy="0"/>
          <a:chOff x="0" y="0"/>
          <a:chExt cx="0" cy="0"/>
        </a:xfrm>
      </p:grpSpPr>
      <p:sp>
        <p:nvSpPr>
          <p:cNvPr id="2" name="タイトル 1"/>
          <p:cNvSpPr>
            <a:spLocks noGrp="1"/>
          </p:cNvSpPr>
          <p:nvPr>
            <p:ph type="title"/>
          </p:nvPr>
        </p:nvSpPr>
        <p:spPr>
          <a:xfrm>
            <a:off x="590872" y="235678"/>
            <a:ext cx="8201436" cy="540000"/>
          </a:xfrm>
        </p:spPr>
        <p:txBody>
          <a:bodyPr/>
          <a:lstStyle/>
          <a:p>
            <a:r>
              <a:rPr kumimoji="1" lang="ja-JP" altLang="en-US" smtClean="0"/>
              <a:t>マスター タイトルの書式設定</a:t>
            </a:r>
            <a:endParaRPr kumimoji="1" lang="ja-JP" altLang="en-US"/>
          </a:p>
        </p:txBody>
      </p:sp>
      <p:sp>
        <p:nvSpPr>
          <p:cNvPr id="4" name="テキスト プレースホルダー 2"/>
          <p:cNvSpPr>
            <a:spLocks noGrp="1"/>
          </p:cNvSpPr>
          <p:nvPr>
            <p:ph idx="1"/>
          </p:nvPr>
        </p:nvSpPr>
        <p:spPr>
          <a:xfrm>
            <a:off x="572756" y="994787"/>
            <a:ext cx="8229600" cy="3665196"/>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2280" y="3232521"/>
            <a:ext cx="1421173" cy="1563638"/>
          </a:xfrm>
          <a:prstGeom prst="rect">
            <a:avLst/>
          </a:prstGeom>
        </p:spPr>
      </p:pic>
    </p:spTree>
    <p:extLst>
      <p:ext uri="{BB962C8B-B14F-4D97-AF65-F5344CB8AC3E}">
        <p14:creationId xmlns:p14="http://schemas.microsoft.com/office/powerpoint/2010/main" val="34710863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なし">
    <p:spTree>
      <p:nvGrpSpPr>
        <p:cNvPr id="1" name=""/>
        <p:cNvGrpSpPr/>
        <p:nvPr/>
      </p:nvGrpSpPr>
      <p:grpSpPr>
        <a:xfrm>
          <a:off x="0" y="0"/>
          <a:ext cx="0" cy="0"/>
          <a:chOff x="0" y="0"/>
          <a:chExt cx="0" cy="0"/>
        </a:xfrm>
      </p:grpSpPr>
      <p:pic>
        <p:nvPicPr>
          <p:cNvPr id="6" name="Picture 2" descr="C:\Users\riida\Documents\user\@素材\03_フォービー\fobi\WebFOCUS.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486" y="4803998"/>
            <a:ext cx="1360170" cy="27432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userDrawn="1"/>
        </p:nvSpPr>
        <p:spPr>
          <a:xfrm>
            <a:off x="2267744" y="4793950"/>
            <a:ext cx="4608512"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dirty="0" smtClean="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rPr>
              <a:t>Copyright © </a:t>
            </a:r>
            <a:r>
              <a:rPr lang="en-US" altLang="ja-JP" sz="1000" dirty="0" err="1" smtClean="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rPr>
              <a:t>K.K.Ashisuto</a:t>
            </a:r>
            <a:endParaRPr lang="en-US" altLang="ja-JP" sz="1000" dirty="0" smtClean="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userDrawn="1"/>
        </p:nvSpPr>
        <p:spPr>
          <a:xfrm>
            <a:off x="8532440" y="4773167"/>
            <a:ext cx="576064" cy="276999"/>
          </a:xfrm>
          <a:prstGeom prst="rect">
            <a:avLst/>
          </a:prstGeom>
          <a:noFill/>
          <a:ln>
            <a:noFill/>
          </a:ln>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A3B5CCB9-F94C-44D3-92C6-E24AAB2A2C72}" type="slidenum">
              <a:rPr lang="ja-JP" altLang="en-US" sz="1200" smtClean="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rPr>
              <a:pPr marL="0" marR="0" indent="0" algn="r" defTabSz="914400" rtl="0" eaLnBrk="1" fontAlgn="auto" latinLnBrk="0" hangingPunct="1">
                <a:lnSpc>
                  <a:spcPct val="100000"/>
                </a:lnSpc>
                <a:spcBef>
                  <a:spcPts val="0"/>
                </a:spcBef>
                <a:spcAft>
                  <a:spcPts val="0"/>
                </a:spcAft>
                <a:buClrTx/>
                <a:buSzTx/>
                <a:buFontTx/>
                <a:buNone/>
                <a:tabLst/>
                <a:defRPr/>
              </a:pPr>
              <a:t>‹#›</a:t>
            </a:fld>
            <a:endParaRPr lang="ja-JP" altLang="en-US" sz="1200" smtClean="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922569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7" name="Picture 2" descr="C:\Users\riida\Documents\user\@素材\03_フォービー\fobi\WebFOCUS.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486" y="4803998"/>
            <a:ext cx="1360170" cy="27432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userDrawn="1"/>
        </p:nvSpPr>
        <p:spPr>
          <a:xfrm>
            <a:off x="2267744" y="4793950"/>
            <a:ext cx="4608512"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dirty="0" smtClean="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rPr>
              <a:t>Copyright © </a:t>
            </a:r>
            <a:r>
              <a:rPr lang="en-US" altLang="ja-JP" sz="1000" dirty="0" err="1" smtClean="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rPr>
              <a:t>K.K.Ashisuto</a:t>
            </a:r>
            <a:endParaRPr lang="en-US" altLang="ja-JP" sz="1000" dirty="0" smtClean="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userDrawn="1"/>
        </p:nvSpPr>
        <p:spPr>
          <a:xfrm>
            <a:off x="8532440" y="4773167"/>
            <a:ext cx="576064" cy="276999"/>
          </a:xfrm>
          <a:prstGeom prst="rect">
            <a:avLst/>
          </a:prstGeom>
          <a:noFill/>
          <a:ln>
            <a:noFill/>
          </a:ln>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A3B5CCB9-F94C-44D3-92C6-E24AAB2A2C72}" type="slidenum">
              <a:rPr lang="ja-JP" altLang="en-US" sz="1200" smtClean="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rPr>
              <a:pPr marL="0" marR="0" indent="0" algn="r" defTabSz="914400" rtl="0" eaLnBrk="1" fontAlgn="auto" latinLnBrk="0" hangingPunct="1">
                <a:lnSpc>
                  <a:spcPct val="100000"/>
                </a:lnSpc>
                <a:spcBef>
                  <a:spcPts val="0"/>
                </a:spcBef>
                <a:spcAft>
                  <a:spcPts val="0"/>
                </a:spcAft>
                <a:buClrTx/>
                <a:buSzTx/>
                <a:buFontTx/>
                <a:buNone/>
                <a:tabLst/>
                <a:defRPr/>
              </a:pPr>
              <a:t>‹#›</a:t>
            </a:fld>
            <a:endParaRPr lang="ja-JP" altLang="en-US" sz="1200" smtClean="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タイトル 1"/>
          <p:cNvSpPr>
            <a:spLocks noGrp="1"/>
          </p:cNvSpPr>
          <p:nvPr>
            <p:ph type="title"/>
          </p:nvPr>
        </p:nvSpPr>
        <p:spPr>
          <a:xfrm>
            <a:off x="590872" y="195486"/>
            <a:ext cx="8201436" cy="540000"/>
          </a:xfrm>
          <a:prstGeom prst="rect">
            <a:avLst/>
          </a:prstGeom>
        </p:spPr>
        <p:txBody>
          <a:bodyPr anchor="ctr"/>
          <a:lstStyle>
            <a:lvl1pPr algn="l">
              <a:defRPr sz="28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マスター タイトルの書式設定</a:t>
            </a:r>
            <a:endParaRPr kumimoji="1" lang="ja-JP" altLang="en-US" dirty="0"/>
          </a:p>
        </p:txBody>
      </p:sp>
      <p:sp>
        <p:nvSpPr>
          <p:cNvPr id="13" name="テキスト プレースホルダー 2"/>
          <p:cNvSpPr txBox="1">
            <a:spLocks/>
          </p:cNvSpPr>
          <p:nvPr userDrawn="1"/>
        </p:nvSpPr>
        <p:spPr>
          <a:xfrm>
            <a:off x="572756" y="994787"/>
            <a:ext cx="8229600" cy="36651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Wingdings" panose="05000000000000000000" pitchFamily="2" charset="2"/>
              <a:buChar char="p"/>
              <a:defRPr kumimoji="1" sz="1600" kern="1200">
                <a:solidFill>
                  <a:schemeClr val="accent6"/>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Clr>
                <a:schemeClr val="accent1"/>
              </a:buClr>
              <a:buFont typeface="Arial" panose="020B0604020202020204" pitchFamily="34" charset="0"/>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Clr>
                <a:schemeClr val="tx1">
                  <a:lumMod val="75000"/>
                  <a:lumOff val="25000"/>
                </a:schemeClr>
              </a:buClr>
              <a:buFont typeface="Arial" panose="020B0604020202020204" pitchFamily="34" charset="0"/>
              <a:buChar char="•"/>
              <a:defRPr kumimoji="1" sz="1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Clr>
                <a:schemeClr val="tx1">
                  <a:lumMod val="75000"/>
                  <a:lumOff val="25000"/>
                </a:schemeClr>
              </a:buClr>
              <a:buFont typeface="Arial" panose="020B0604020202020204" pitchFamily="34" charset="0"/>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Clr>
                <a:schemeClr val="tx1">
                  <a:lumMod val="75000"/>
                  <a:lumOff val="25000"/>
                </a:schemeClr>
              </a:buClr>
              <a:buFont typeface="Arial" panose="020B0604020202020204" pitchFamily="34" charset="0"/>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F79646"/>
              </a:buClr>
              <a:buSzTx/>
              <a:buFont typeface="Wingdings" panose="05000000000000000000" pitchFamily="2" charset="2"/>
              <a:buChar char="p"/>
              <a:tabLst/>
              <a:defRPr/>
            </a:pPr>
            <a:r>
              <a:rPr kumimoji="1" lang="ja-JP" altLang="en-US" sz="1600" b="0" i="0" u="none" strike="noStrike" kern="1200" cap="none" spc="0" normalizeH="0" baseline="0" noProof="0" smtClean="0">
                <a:ln>
                  <a:noFill/>
                </a:ln>
                <a:solidFill>
                  <a:srgbClr val="F79646"/>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マスター テキストの書式設定</a:t>
            </a:r>
          </a:p>
          <a:p>
            <a:pPr marL="742950" marR="0" lvl="1" indent="-285750" algn="l" defTabSz="914400" rtl="0" eaLnBrk="1" fontAlgn="auto" latinLnBrk="0" hangingPunct="1">
              <a:lnSpc>
                <a:spcPct val="100000"/>
              </a:lnSpc>
              <a:spcBef>
                <a:spcPct val="20000"/>
              </a:spcBef>
              <a:spcAft>
                <a:spcPts val="0"/>
              </a:spcAft>
              <a:buClr>
                <a:srgbClr val="4F81BD"/>
              </a:buClr>
              <a:buSzTx/>
              <a:buFont typeface="Arial" panose="020B0604020202020204" pitchFamily="34" charset="0"/>
              <a:buChar char="–"/>
              <a:tabLst/>
              <a:defRPr/>
            </a:pPr>
            <a:r>
              <a:rPr kumimoji="1" lang="ja-JP" altLang="en-US" sz="1400" b="0" i="0" u="none" strike="noStrike" kern="1200" cap="none" spc="0" normalizeH="0" baseline="0" noProof="0" smtClean="0">
                <a:ln>
                  <a:noFill/>
                </a:ln>
                <a:solidFill>
                  <a:sysClr val="windowText" lastClr="000000">
                    <a:lumMod val="75000"/>
                    <a:lumOff val="25000"/>
                  </a:sys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 </a:t>
            </a:r>
            <a:r>
              <a:rPr kumimoji="1" lang="en-US" altLang="ja-JP" sz="1400" b="0" i="0" u="none" strike="noStrike" kern="1200" cap="none" spc="0" normalizeH="0" baseline="0" noProof="0" smtClean="0">
                <a:ln>
                  <a:noFill/>
                </a:ln>
                <a:solidFill>
                  <a:sysClr val="windowText" lastClr="000000">
                    <a:lumMod val="75000"/>
                    <a:lumOff val="25000"/>
                  </a:sys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 </a:t>
            </a:r>
            <a:r>
              <a:rPr kumimoji="1" lang="ja-JP" altLang="en-US" sz="1400" b="0" i="0" u="none" strike="noStrike" kern="1200" cap="none" spc="0" normalizeH="0" baseline="0" noProof="0" smtClean="0">
                <a:ln>
                  <a:noFill/>
                </a:ln>
                <a:solidFill>
                  <a:sysClr val="windowText" lastClr="000000">
                    <a:lumMod val="75000"/>
                    <a:lumOff val="25000"/>
                  </a:sys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レベル</a:t>
            </a:r>
          </a:p>
          <a:p>
            <a:pPr marL="1143000" marR="0" lvl="2" indent="-228600" algn="l" defTabSz="914400" rtl="0" eaLnBrk="1" fontAlgn="auto" latinLnBrk="0" hangingPunct="1">
              <a:lnSpc>
                <a:spcPct val="100000"/>
              </a:lnSpc>
              <a:spcBef>
                <a:spcPct val="20000"/>
              </a:spcBef>
              <a:spcAft>
                <a:spcPts val="0"/>
              </a:spcAft>
              <a:buClr>
                <a:sysClr val="windowText" lastClr="000000">
                  <a:lumMod val="75000"/>
                  <a:lumOff val="25000"/>
                </a:sysClr>
              </a:buClr>
              <a:buSzTx/>
              <a:buFont typeface="Arial" panose="020B0604020202020204" pitchFamily="34" charset="0"/>
              <a:buChar char="•"/>
              <a:tabLst/>
              <a:defRPr/>
            </a:pPr>
            <a:r>
              <a:rPr kumimoji="1" lang="ja-JP" altLang="en-US" sz="1200" b="0" i="0" u="none" strike="noStrike" kern="1200" cap="none" spc="0" normalizeH="0" baseline="0" noProof="0" smtClean="0">
                <a:ln>
                  <a:noFill/>
                </a:ln>
                <a:solidFill>
                  <a:sysClr val="windowText" lastClr="000000">
                    <a:lumMod val="75000"/>
                    <a:lumOff val="25000"/>
                  </a:sys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 </a:t>
            </a:r>
            <a:r>
              <a:rPr kumimoji="1" lang="en-US" altLang="ja-JP" sz="1200" b="0" i="0" u="none" strike="noStrike" kern="1200" cap="none" spc="0" normalizeH="0" baseline="0" noProof="0" smtClean="0">
                <a:ln>
                  <a:noFill/>
                </a:ln>
                <a:solidFill>
                  <a:sysClr val="windowText" lastClr="000000">
                    <a:lumMod val="75000"/>
                    <a:lumOff val="25000"/>
                  </a:sys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 </a:t>
            </a:r>
            <a:r>
              <a:rPr kumimoji="1" lang="ja-JP" altLang="en-US" sz="1200" b="0" i="0" u="none" strike="noStrike" kern="1200" cap="none" spc="0" normalizeH="0" baseline="0" noProof="0" smtClean="0">
                <a:ln>
                  <a:noFill/>
                </a:ln>
                <a:solidFill>
                  <a:sysClr val="windowText" lastClr="000000">
                    <a:lumMod val="75000"/>
                    <a:lumOff val="25000"/>
                  </a:sys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レベル</a:t>
            </a:r>
          </a:p>
          <a:p>
            <a:pPr marL="1600200" marR="0" lvl="3" indent="-228600" algn="l" defTabSz="914400" rtl="0" eaLnBrk="1" fontAlgn="auto" latinLnBrk="0" hangingPunct="1">
              <a:lnSpc>
                <a:spcPct val="100000"/>
              </a:lnSpc>
              <a:spcBef>
                <a:spcPct val="20000"/>
              </a:spcBef>
              <a:spcAft>
                <a:spcPts val="0"/>
              </a:spcAft>
              <a:buClr>
                <a:sysClr val="windowText" lastClr="000000">
                  <a:lumMod val="75000"/>
                  <a:lumOff val="25000"/>
                </a:sysClr>
              </a:buClr>
              <a:buSzTx/>
              <a:buFont typeface="Arial" panose="020B0604020202020204" pitchFamily="34" charset="0"/>
              <a:buChar char="–"/>
              <a:tabLst/>
              <a:defRPr/>
            </a:pPr>
            <a:r>
              <a:rPr kumimoji="1" lang="ja-JP" altLang="en-US" sz="1100" b="0" i="0" u="none" strike="noStrike" kern="1200" cap="none" spc="0" normalizeH="0" baseline="0" noProof="0" smtClean="0">
                <a:ln>
                  <a:noFill/>
                </a:ln>
                <a:solidFill>
                  <a:sysClr val="windowText" lastClr="000000">
                    <a:lumMod val="75000"/>
                    <a:lumOff val="25000"/>
                  </a:sys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 </a:t>
            </a:r>
            <a:r>
              <a:rPr kumimoji="1" lang="en-US" altLang="ja-JP" sz="1100" b="0" i="0" u="none" strike="noStrike" kern="1200" cap="none" spc="0" normalizeH="0" baseline="0" noProof="0" smtClean="0">
                <a:ln>
                  <a:noFill/>
                </a:ln>
                <a:solidFill>
                  <a:sysClr val="windowText" lastClr="000000">
                    <a:lumMod val="75000"/>
                    <a:lumOff val="25000"/>
                  </a:sys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 </a:t>
            </a:r>
            <a:r>
              <a:rPr kumimoji="1" lang="ja-JP" altLang="en-US" sz="1100" b="0" i="0" u="none" strike="noStrike" kern="1200" cap="none" spc="0" normalizeH="0" baseline="0" noProof="0" smtClean="0">
                <a:ln>
                  <a:noFill/>
                </a:ln>
                <a:solidFill>
                  <a:sysClr val="windowText" lastClr="000000">
                    <a:lumMod val="75000"/>
                    <a:lumOff val="25000"/>
                  </a:sys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レベル</a:t>
            </a:r>
          </a:p>
          <a:p>
            <a:pPr marL="2057400" marR="0" lvl="4" indent="-228600" algn="l" defTabSz="914400" rtl="0" eaLnBrk="1" fontAlgn="auto" latinLnBrk="0" hangingPunct="1">
              <a:lnSpc>
                <a:spcPct val="100000"/>
              </a:lnSpc>
              <a:spcBef>
                <a:spcPct val="20000"/>
              </a:spcBef>
              <a:spcAft>
                <a:spcPts val="0"/>
              </a:spcAft>
              <a:buClr>
                <a:sysClr val="windowText" lastClr="000000">
                  <a:lumMod val="75000"/>
                  <a:lumOff val="25000"/>
                </a:sysClr>
              </a:buClr>
              <a:buSzTx/>
              <a:buFont typeface="Arial" panose="020B0604020202020204" pitchFamily="34" charset="0"/>
              <a:buChar char="»"/>
              <a:tabLst/>
              <a:defRPr/>
            </a:pPr>
            <a:r>
              <a:rPr kumimoji="1" lang="ja-JP" altLang="en-US" sz="1100" b="0" i="0" u="none" strike="noStrike" kern="1200" cap="none" spc="0" normalizeH="0" baseline="0" noProof="0" smtClean="0">
                <a:ln>
                  <a:noFill/>
                </a:ln>
                <a:solidFill>
                  <a:sysClr val="windowText" lastClr="000000">
                    <a:lumMod val="75000"/>
                    <a:lumOff val="25000"/>
                  </a:sys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第 </a:t>
            </a:r>
            <a:r>
              <a:rPr kumimoji="1" lang="en-US" altLang="ja-JP" sz="1100" b="0" i="0" u="none" strike="noStrike" kern="1200" cap="none" spc="0" normalizeH="0" baseline="0" noProof="0" smtClean="0">
                <a:ln>
                  <a:noFill/>
                </a:ln>
                <a:solidFill>
                  <a:sysClr val="windowText" lastClr="000000">
                    <a:lumMod val="75000"/>
                    <a:lumOff val="25000"/>
                  </a:sys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 </a:t>
            </a:r>
            <a:r>
              <a:rPr kumimoji="1" lang="ja-JP" altLang="en-US" sz="1100" b="0" i="0" u="none" strike="noStrike" kern="1200" cap="none" spc="0" normalizeH="0" baseline="0" noProof="0" smtClean="0">
                <a:ln>
                  <a:noFill/>
                </a:ln>
                <a:solidFill>
                  <a:sysClr val="windowText" lastClr="000000">
                    <a:lumMod val="75000"/>
                    <a:lumOff val="25000"/>
                  </a:sys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レベル</a:t>
            </a:r>
            <a:endParaRPr kumimoji="1" lang="ja-JP" altLang="en-US" sz="1100" b="0" i="0" u="none" strike="noStrike" kern="1200" cap="none" spc="0" normalizeH="0" baseline="0" noProof="0">
              <a:ln>
                <a:noFill/>
              </a:ln>
              <a:solidFill>
                <a:sysClr val="windowText" lastClr="000000">
                  <a:lumMod val="75000"/>
                  <a:lumOff val="25000"/>
                </a:sys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8443824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6" name="Picture 2" descr="C:\Users\riida\Documents\user\@素材\03_フォービー\fobi\WebFOCUS.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486" y="4803998"/>
            <a:ext cx="1360170" cy="27432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userDrawn="1"/>
        </p:nvSpPr>
        <p:spPr>
          <a:xfrm>
            <a:off x="2267744" y="4793950"/>
            <a:ext cx="4608512"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dirty="0" smtClean="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rPr>
              <a:t>Copyright © </a:t>
            </a:r>
            <a:r>
              <a:rPr lang="en-US" altLang="ja-JP" sz="1000" dirty="0" err="1" smtClean="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rPr>
              <a:t>K.K.Ashisuto</a:t>
            </a:r>
            <a:endParaRPr lang="en-US" altLang="ja-JP" sz="1000" dirty="0" smtClean="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userDrawn="1"/>
        </p:nvSpPr>
        <p:spPr>
          <a:xfrm>
            <a:off x="8532440" y="4773167"/>
            <a:ext cx="576064" cy="276999"/>
          </a:xfrm>
          <a:prstGeom prst="rect">
            <a:avLst/>
          </a:prstGeom>
          <a:noFill/>
          <a:ln>
            <a:noFill/>
          </a:ln>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A3B5CCB9-F94C-44D3-92C6-E24AAB2A2C72}" type="slidenum">
              <a:rPr lang="ja-JP" altLang="en-US" sz="1200" smtClean="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rPr>
              <a:pPr marL="0" marR="0" indent="0" algn="r" defTabSz="914400" rtl="0" eaLnBrk="1" fontAlgn="auto" latinLnBrk="0" hangingPunct="1">
                <a:lnSpc>
                  <a:spcPct val="100000"/>
                </a:lnSpc>
                <a:spcBef>
                  <a:spcPts val="0"/>
                </a:spcBef>
                <a:spcAft>
                  <a:spcPts val="0"/>
                </a:spcAft>
                <a:buClrTx/>
                <a:buSzTx/>
                <a:buFontTx/>
                <a:buNone/>
                <a:tabLst/>
                <a:defRPr/>
              </a:pPr>
              <a:t>‹#›</a:t>
            </a:fld>
            <a:endParaRPr lang="ja-JP" altLang="en-US" sz="1200" smtClean="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タイトル 1"/>
          <p:cNvSpPr>
            <a:spLocks noGrp="1"/>
          </p:cNvSpPr>
          <p:nvPr>
            <p:ph type="title"/>
          </p:nvPr>
        </p:nvSpPr>
        <p:spPr>
          <a:xfrm>
            <a:off x="590872" y="195486"/>
            <a:ext cx="8201436" cy="540000"/>
          </a:xfrm>
          <a:prstGeom prst="rect">
            <a:avLst/>
          </a:prstGeom>
        </p:spPr>
        <p:txBody>
          <a:bodyPr anchor="ctr"/>
          <a:lstStyle>
            <a:lvl1pPr algn="l">
              <a:defRPr sz="28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18014376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フォービー">
    <p:spTree>
      <p:nvGrpSpPr>
        <p:cNvPr id="1" name=""/>
        <p:cNvGrpSpPr/>
        <p:nvPr/>
      </p:nvGrpSpPr>
      <p:grpSpPr>
        <a:xfrm>
          <a:off x="0" y="0"/>
          <a:ext cx="0" cy="0"/>
          <a:chOff x="0" y="0"/>
          <a:chExt cx="0" cy="0"/>
        </a:xfrm>
      </p:grpSpPr>
      <p:pic>
        <p:nvPicPr>
          <p:cNvPr id="3"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20272" y="4587974"/>
            <a:ext cx="684954" cy="4751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タイトル 1"/>
          <p:cNvSpPr>
            <a:spLocks noGrp="1"/>
          </p:cNvSpPr>
          <p:nvPr>
            <p:ph type="ctrTitle"/>
          </p:nvPr>
        </p:nvSpPr>
        <p:spPr>
          <a:xfrm>
            <a:off x="1979712" y="1941680"/>
            <a:ext cx="7056784" cy="774086"/>
          </a:xfrm>
          <a:prstGeom prst="rect">
            <a:avLst/>
          </a:prstGeom>
        </p:spPr>
        <p:txBody>
          <a:bodyPr anchor="b">
            <a:noAutofit/>
          </a:bodyPr>
          <a:lstStyle>
            <a:lvl1pPr algn="l">
              <a:defRPr sz="4000" b="0">
                <a:latin typeface="+mn-ea"/>
                <a:ea typeface="+mn-ea"/>
              </a:defRPr>
            </a:lvl1pPr>
          </a:lstStyle>
          <a:p>
            <a:r>
              <a:rPr kumimoji="1" lang="ja-JP" altLang="en-US" smtClean="0"/>
              <a:t>マスター タイトルの書式設定</a:t>
            </a:r>
            <a:endParaRPr kumimoji="1" lang="ja-JP" altLang="en-US" dirty="0"/>
          </a:p>
        </p:txBody>
      </p:sp>
      <p:sp>
        <p:nvSpPr>
          <p:cNvPr id="6" name="サブタイトル 2"/>
          <p:cNvSpPr>
            <a:spLocks noGrp="1"/>
          </p:cNvSpPr>
          <p:nvPr>
            <p:ph type="subTitle" idx="1"/>
          </p:nvPr>
        </p:nvSpPr>
        <p:spPr>
          <a:xfrm>
            <a:off x="3347864" y="2787774"/>
            <a:ext cx="5688632" cy="234330"/>
          </a:xfrm>
          <a:prstGeom prst="rect">
            <a:avLst/>
          </a:prstGeom>
        </p:spPr>
        <p:txBody>
          <a:bodyPr>
            <a:noAutofit/>
          </a:bodyPr>
          <a:lstStyle>
            <a:lvl1pPr marL="0" indent="0" algn="l">
              <a:buNone/>
              <a:defRPr sz="1400">
                <a:solidFill>
                  <a:schemeClr val="accent6"/>
                </a:solidFill>
                <a:latin typeface="+mn-ea"/>
                <a:ea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Tree>
    <p:extLst>
      <p:ext uri="{BB962C8B-B14F-4D97-AF65-F5344CB8AC3E}">
        <p14:creationId xmlns:p14="http://schemas.microsoft.com/office/powerpoint/2010/main" val="40359705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さいご_フォービー１">
    <p:spTree>
      <p:nvGrpSpPr>
        <p:cNvPr id="1" name=""/>
        <p:cNvGrpSpPr/>
        <p:nvPr/>
      </p:nvGrpSpPr>
      <p:grpSpPr>
        <a:xfrm>
          <a:off x="0" y="0"/>
          <a:ext cx="0" cy="0"/>
          <a:chOff x="0" y="0"/>
          <a:chExt cx="0" cy="0"/>
        </a:xfrm>
      </p:grpSpPr>
      <p:sp>
        <p:nvSpPr>
          <p:cNvPr id="2" name="テキスト ボックス 1"/>
          <p:cNvSpPr txBox="1"/>
          <p:nvPr userDrawn="1"/>
        </p:nvSpPr>
        <p:spPr>
          <a:xfrm>
            <a:off x="2267744" y="4793950"/>
            <a:ext cx="4608512"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dirty="0" smtClean="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rPr>
              <a:t>Copyright © </a:t>
            </a:r>
            <a:r>
              <a:rPr lang="en-US" altLang="ja-JP" sz="1000" dirty="0" err="1" smtClean="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rPr>
              <a:t>K.K.Ashisuto</a:t>
            </a:r>
            <a:endParaRPr lang="en-US" altLang="ja-JP" sz="1000" dirty="0" smtClean="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Text Box 3"/>
          <p:cNvSpPr txBox="1">
            <a:spLocks noChangeArrowheads="1"/>
          </p:cNvSpPr>
          <p:nvPr userDrawn="1"/>
        </p:nvSpPr>
        <p:spPr bwMode="auto">
          <a:xfrm>
            <a:off x="2154225" y="4011563"/>
            <a:ext cx="4835550" cy="1008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486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lnSpc>
                <a:spcPct val="120000"/>
              </a:lnSpc>
            </a:pPr>
            <a:r>
              <a:rPr lang="ja-JP" altLang="ja-JP"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＜お問合せ＞</a:t>
            </a:r>
          </a:p>
          <a:p>
            <a:pPr algn="ctr">
              <a:lnSpc>
                <a:spcPct val="120000"/>
              </a:lnSpc>
            </a:pPr>
            <a:r>
              <a:rPr lang="ja-JP" altLang="ja-JP"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株式会社</a:t>
            </a:r>
            <a:r>
              <a:rPr lang="ja-JP" altLang="ja-JP"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アシスト</a:t>
            </a:r>
            <a:endParaRPr lang="en-US" altLang="ja-JP"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pPr>
            <a:r>
              <a:rPr lang="en-US" altLang="ja-JP" sz="12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ibi_web@ashisuto.co.jp</a:t>
            </a:r>
            <a:endParaRPr lang="en-US" altLang="ja-JP" sz="12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 name="グループ化 3"/>
          <p:cNvGrpSpPr/>
          <p:nvPr userDrawn="1"/>
        </p:nvGrpSpPr>
        <p:grpSpPr>
          <a:xfrm>
            <a:off x="2160687" y="1546367"/>
            <a:ext cx="4822626" cy="2125823"/>
            <a:chOff x="689552" y="1749472"/>
            <a:chExt cx="6137360" cy="3607148"/>
          </a:xfrm>
        </p:grpSpPr>
        <p:grpSp>
          <p:nvGrpSpPr>
            <p:cNvPr id="5" name="グループ化 4"/>
            <p:cNvGrpSpPr/>
            <p:nvPr/>
          </p:nvGrpSpPr>
          <p:grpSpPr>
            <a:xfrm>
              <a:off x="689552" y="1778777"/>
              <a:ext cx="2982458" cy="3421180"/>
              <a:chOff x="689552" y="1746545"/>
              <a:chExt cx="2982458" cy="3421180"/>
            </a:xfrm>
          </p:grpSpPr>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552" y="4644068"/>
                <a:ext cx="2812230" cy="523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030" y="1746545"/>
                <a:ext cx="2734980" cy="27261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6" name="グループ化 5"/>
            <p:cNvGrpSpPr/>
            <p:nvPr/>
          </p:nvGrpSpPr>
          <p:grpSpPr>
            <a:xfrm>
              <a:off x="3855286" y="1749472"/>
              <a:ext cx="2971626" cy="3607148"/>
              <a:chOff x="3855286" y="1749472"/>
              <a:chExt cx="2971626" cy="3607148"/>
            </a:xfrm>
          </p:grpSpPr>
          <p:sp>
            <p:nvSpPr>
              <p:cNvPr id="7" name="Text Box 12"/>
              <p:cNvSpPr txBox="1">
                <a:spLocks noChangeArrowheads="1"/>
              </p:cNvSpPr>
              <p:nvPr/>
            </p:nvSpPr>
            <p:spPr bwMode="auto">
              <a:xfrm>
                <a:off x="3870150" y="2621353"/>
                <a:ext cx="2801721" cy="1963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pPr>
                  <a:lnSpc>
                    <a:spcPct val="110000"/>
                  </a:lnSpc>
                </a:pPr>
                <a:r>
                  <a:rPr lang="ja-JP" altLang="ja-JP" sz="105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ニューヨーク生まれ、</a:t>
                </a:r>
              </a:p>
              <a:p>
                <a:pPr>
                  <a:lnSpc>
                    <a:spcPct val="110000"/>
                  </a:lnSpc>
                </a:pPr>
                <a:r>
                  <a:rPr lang="ja-JP" altLang="ja-JP" sz="105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ニューヨーク育ちの男のコ。</a:t>
                </a:r>
              </a:p>
              <a:p>
                <a:pPr>
                  <a:lnSpc>
                    <a:spcPct val="110000"/>
                  </a:lnSpc>
                </a:pPr>
                <a:r>
                  <a:rPr lang="ja-JP" altLang="ja-JP" sz="105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頭の“</a:t>
                </a:r>
                <a:r>
                  <a:rPr lang="en-US" altLang="ja-JP" sz="105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W”</a:t>
                </a:r>
                <a:r>
                  <a:rPr lang="ja-JP" altLang="ja-JP" sz="105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のアンテナで</a:t>
                </a:r>
              </a:p>
              <a:p>
                <a:pPr>
                  <a:lnSpc>
                    <a:spcPct val="110000"/>
                  </a:lnSpc>
                </a:pPr>
                <a:r>
                  <a:rPr lang="ja-JP" altLang="ja-JP" sz="105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どんな情報もすばやく察知し、</a:t>
                </a:r>
              </a:p>
              <a:p>
                <a:pPr>
                  <a:lnSpc>
                    <a:spcPct val="110000"/>
                  </a:lnSpc>
                </a:pPr>
                <a:r>
                  <a:rPr lang="ja-JP" altLang="ja-JP" sz="105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手元の“虫眼鏡”を使って、</a:t>
                </a:r>
              </a:p>
              <a:p>
                <a:pPr>
                  <a:lnSpc>
                    <a:spcPct val="110000"/>
                  </a:lnSpc>
                </a:pPr>
                <a:r>
                  <a:rPr lang="ja-JP" altLang="ja-JP" sz="105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その情報をどんどんフォーカス！</a:t>
                </a:r>
              </a:p>
            </p:txBody>
          </p:sp>
          <p:sp>
            <p:nvSpPr>
              <p:cNvPr id="8" name="Text Box 13"/>
              <p:cNvSpPr txBox="1">
                <a:spLocks noChangeArrowheads="1"/>
              </p:cNvSpPr>
              <p:nvPr/>
            </p:nvSpPr>
            <p:spPr bwMode="auto">
              <a:xfrm>
                <a:off x="3870151" y="4654060"/>
                <a:ext cx="2956761" cy="702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05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好きな食べもの： ホットドック</a:t>
                </a:r>
              </a:p>
              <a:p>
                <a:r>
                  <a:rPr lang="en-US" altLang="ja-JP" sz="105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（マスタード抜き）</a:t>
                </a:r>
              </a:p>
            </p:txBody>
          </p:sp>
          <p:grpSp>
            <p:nvGrpSpPr>
              <p:cNvPr id="9" name="グループ化 8"/>
              <p:cNvGrpSpPr/>
              <p:nvPr/>
            </p:nvGrpSpPr>
            <p:grpSpPr>
              <a:xfrm>
                <a:off x="3855286" y="1749472"/>
                <a:ext cx="2290966" cy="676447"/>
                <a:chOff x="4046082" y="1777696"/>
                <a:chExt cx="2290966" cy="676447"/>
              </a:xfrm>
            </p:grpSpPr>
            <p:sp>
              <p:nvSpPr>
                <p:cNvPr id="10" name="Text Box 14"/>
                <p:cNvSpPr txBox="1">
                  <a:spLocks noChangeArrowheads="1"/>
                </p:cNvSpPr>
                <p:nvPr/>
              </p:nvSpPr>
              <p:spPr bwMode="auto">
                <a:xfrm>
                  <a:off x="4046082" y="1777696"/>
                  <a:ext cx="1863316" cy="676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2000" b="1" dirty="0">
                      <a:solidFill>
                        <a:srgbClr val="0084D1"/>
                      </a:solidFill>
                      <a:effectLst>
                        <a:outerShdw blurRad="38100" dist="38100" dir="2700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フォービー</a:t>
                  </a:r>
                </a:p>
              </p:txBody>
            </p:sp>
            <p:sp>
              <p:nvSpPr>
                <p:cNvPr id="11" name="Text Box 15"/>
                <p:cNvSpPr txBox="1">
                  <a:spLocks noChangeArrowheads="1"/>
                </p:cNvSpPr>
                <p:nvPr/>
              </p:nvSpPr>
              <p:spPr bwMode="auto">
                <a:xfrm>
                  <a:off x="5746700" y="2010967"/>
                  <a:ext cx="590348" cy="441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1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くん</a:t>
                  </a:r>
                </a:p>
              </p:txBody>
            </p:sp>
          </p:grpSp>
        </p:grpSp>
      </p:grpSp>
      <p:grpSp>
        <p:nvGrpSpPr>
          <p:cNvPr id="14" name="グループ化 33"/>
          <p:cNvGrpSpPr/>
          <p:nvPr userDrawn="1"/>
        </p:nvGrpSpPr>
        <p:grpSpPr>
          <a:xfrm>
            <a:off x="2410748" y="579993"/>
            <a:ext cx="4322504" cy="497591"/>
            <a:chOff x="6786066" y="1259557"/>
            <a:chExt cx="3096344" cy="432048"/>
          </a:xfrm>
        </p:grpSpPr>
        <p:sp>
          <p:nvSpPr>
            <p:cNvPr id="15" name="正方形/長方形 14"/>
            <p:cNvSpPr/>
            <p:nvPr/>
          </p:nvSpPr>
          <p:spPr bwMode="auto">
            <a:xfrm>
              <a:off x="6786066" y="1259557"/>
              <a:ext cx="3096344" cy="432048"/>
            </a:xfrm>
            <a:prstGeom prst="rect">
              <a:avLst/>
            </a:prstGeom>
            <a:solidFill>
              <a:schemeClr val="bg1"/>
            </a:solidFill>
            <a:ln w="28575" cap="flat" cmpd="sng" algn="ctr">
              <a:solidFill>
                <a:schemeClr val="accent1"/>
              </a:solidFill>
              <a:prstDash val="solid"/>
              <a:round/>
              <a:headEnd type="none" w="med" len="med"/>
              <a:tailEnd type="none" w="med" len="med"/>
            </a:ln>
            <a:effectLst>
              <a:glow rad="228600">
                <a:schemeClr val="accent1">
                  <a:satMod val="175000"/>
                  <a:alpha val="50000"/>
                </a:schemeClr>
              </a:glow>
              <a:outerShdw dist="35921" dir="2700000" algn="ctr" rotWithShape="0">
                <a:schemeClr val="bg2"/>
              </a:outerShdw>
            </a:effectLs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rPr>
                <a:t>WebFOCUS</a:t>
              </a:r>
              <a:endParaRPr kumimoji="0" lang="ja-JP" altLang="en-US"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bwMode="auto">
            <a:xfrm>
              <a:off x="9378354" y="1259557"/>
              <a:ext cx="504056" cy="432048"/>
            </a:xfrm>
            <a:prstGeom prst="rect">
              <a:avLst/>
            </a:prstGeom>
            <a:solidFill>
              <a:schemeClr val="bg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11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Picture 8"/>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9410241" y="1288020"/>
              <a:ext cx="424396" cy="379326"/>
            </a:xfrm>
            <a:prstGeom prst="rect">
              <a:avLst/>
            </a:prstGeom>
            <a:noFill/>
          </p:spPr>
        </p:pic>
      </p:grpSp>
    </p:spTree>
    <p:extLst>
      <p:ext uri="{BB962C8B-B14F-4D97-AF65-F5344CB8AC3E}">
        <p14:creationId xmlns:p14="http://schemas.microsoft.com/office/powerpoint/2010/main" val="1106128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さいご_フォービー２">
    <p:spTree>
      <p:nvGrpSpPr>
        <p:cNvPr id="1" name=""/>
        <p:cNvGrpSpPr/>
        <p:nvPr/>
      </p:nvGrpSpPr>
      <p:grpSpPr>
        <a:xfrm>
          <a:off x="0" y="0"/>
          <a:ext cx="0" cy="0"/>
          <a:chOff x="0" y="0"/>
          <a:chExt cx="0" cy="0"/>
        </a:xfrm>
      </p:grpSpPr>
      <p:sp>
        <p:nvSpPr>
          <p:cNvPr id="2" name="テキスト ボックス 1"/>
          <p:cNvSpPr txBox="1"/>
          <p:nvPr userDrawn="1"/>
        </p:nvSpPr>
        <p:spPr>
          <a:xfrm>
            <a:off x="2267744" y="4793950"/>
            <a:ext cx="4608512"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dirty="0" smtClean="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rPr>
              <a:t>Copyright © </a:t>
            </a:r>
            <a:r>
              <a:rPr lang="en-US" altLang="ja-JP" sz="1000" dirty="0" err="1" smtClean="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rPr>
              <a:t>K.K.Ashisuto</a:t>
            </a:r>
            <a:endParaRPr lang="en-US" altLang="ja-JP" sz="1000" dirty="0" smtClean="0">
              <a:solidFill>
                <a:schemeClr val="bg1">
                  <a:lumMod val="6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 name="グループ化 33"/>
          <p:cNvGrpSpPr/>
          <p:nvPr userDrawn="1"/>
        </p:nvGrpSpPr>
        <p:grpSpPr>
          <a:xfrm>
            <a:off x="2410748" y="4018375"/>
            <a:ext cx="4322504" cy="497591"/>
            <a:chOff x="6786066" y="1259557"/>
            <a:chExt cx="3096344" cy="432048"/>
          </a:xfrm>
        </p:grpSpPr>
        <p:sp>
          <p:nvSpPr>
            <p:cNvPr id="15" name="正方形/長方形 14"/>
            <p:cNvSpPr/>
            <p:nvPr/>
          </p:nvSpPr>
          <p:spPr bwMode="auto">
            <a:xfrm>
              <a:off x="6786066" y="1259557"/>
              <a:ext cx="3096344" cy="432048"/>
            </a:xfrm>
            <a:prstGeom prst="rect">
              <a:avLst/>
            </a:prstGeom>
            <a:solidFill>
              <a:schemeClr val="bg1"/>
            </a:solidFill>
            <a:ln w="28575" cap="flat" cmpd="sng" algn="ctr">
              <a:solidFill>
                <a:schemeClr val="accent1"/>
              </a:solidFill>
              <a:prstDash val="solid"/>
              <a:round/>
              <a:headEnd type="none" w="med" len="med"/>
              <a:tailEnd type="none" w="med" len="med"/>
            </a:ln>
            <a:effectLst>
              <a:glow rad="228600">
                <a:schemeClr val="accent1">
                  <a:satMod val="175000"/>
                  <a:alpha val="50000"/>
                </a:schemeClr>
              </a:glow>
              <a:outerShdw dist="35921" dir="2700000" algn="ctr" rotWithShape="0">
                <a:schemeClr val="bg2"/>
              </a:outerShdw>
            </a:effectLs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rPr>
                <a:t>WebFOCUS</a:t>
              </a:r>
              <a:endParaRPr kumimoji="0" lang="ja-JP" altLang="en-US"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bwMode="auto">
            <a:xfrm>
              <a:off x="9378354" y="1259557"/>
              <a:ext cx="504056" cy="432048"/>
            </a:xfrm>
            <a:prstGeom prst="rect">
              <a:avLst/>
            </a:prstGeom>
            <a:solidFill>
              <a:schemeClr val="bg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11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Picture 8"/>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9410241" y="1288020"/>
              <a:ext cx="424396" cy="379326"/>
            </a:xfrm>
            <a:prstGeom prst="rect">
              <a:avLst/>
            </a:prstGeom>
            <a:noFill/>
          </p:spPr>
        </p:pic>
      </p:grpSp>
      <p:pic>
        <p:nvPicPr>
          <p:cNvPr id="18" name="図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9832" y="1149233"/>
            <a:ext cx="2480488" cy="2430629"/>
          </a:xfrm>
          <a:prstGeom prst="rect">
            <a:avLst/>
          </a:prstGeom>
        </p:spPr>
      </p:pic>
    </p:spTree>
    <p:extLst>
      <p:ext uri="{BB962C8B-B14F-4D97-AF65-F5344CB8AC3E}">
        <p14:creationId xmlns:p14="http://schemas.microsoft.com/office/powerpoint/2010/main" val="285008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表紙ーパターン２">
    <p:spTree>
      <p:nvGrpSpPr>
        <p:cNvPr id="1" name=""/>
        <p:cNvGrpSpPr/>
        <p:nvPr/>
      </p:nvGrpSpPr>
      <p:grpSpPr>
        <a:xfrm>
          <a:off x="0" y="0"/>
          <a:ext cx="0" cy="0"/>
          <a:chOff x="0" y="0"/>
          <a:chExt cx="0" cy="0"/>
        </a:xfrm>
      </p:grpSpPr>
      <p:sp>
        <p:nvSpPr>
          <p:cNvPr id="13" name="正方形/長方形 12"/>
          <p:cNvSpPr/>
          <p:nvPr userDrawn="1"/>
        </p:nvSpPr>
        <p:spPr>
          <a:xfrm>
            <a:off x="2160" y="-5196"/>
            <a:ext cx="9153534" cy="4161288"/>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userDrawn="1"/>
        </p:nvGrpSpPr>
        <p:grpSpPr>
          <a:xfrm>
            <a:off x="6288102" y="0"/>
            <a:ext cx="2844509" cy="4142811"/>
            <a:chOff x="9559372" y="0"/>
            <a:chExt cx="2844509" cy="4142811"/>
          </a:xfrm>
        </p:grpSpPr>
        <p:sp>
          <p:nvSpPr>
            <p:cNvPr id="123" name="Freeform 5"/>
            <p:cNvSpPr>
              <a:spLocks/>
            </p:cNvSpPr>
            <p:nvPr userDrawn="1"/>
          </p:nvSpPr>
          <p:spPr bwMode="auto">
            <a:xfrm>
              <a:off x="9559372" y="0"/>
              <a:ext cx="1833724" cy="4142810"/>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Freeform 6"/>
            <p:cNvSpPr>
              <a:spLocks/>
            </p:cNvSpPr>
            <p:nvPr userDrawn="1"/>
          </p:nvSpPr>
          <p:spPr bwMode="auto">
            <a:xfrm>
              <a:off x="9638599"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Freeform 7"/>
            <p:cNvSpPr>
              <a:spLocks/>
            </p:cNvSpPr>
            <p:nvPr userDrawn="1"/>
          </p:nvSpPr>
          <p:spPr bwMode="auto">
            <a:xfrm>
              <a:off x="9716549"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8"/>
            <p:cNvSpPr>
              <a:spLocks/>
            </p:cNvSpPr>
            <p:nvPr userDrawn="1"/>
          </p:nvSpPr>
          <p:spPr bwMode="auto">
            <a:xfrm>
              <a:off x="9794498" y="0"/>
              <a:ext cx="1832446" cy="4142810"/>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Freeform 9"/>
            <p:cNvSpPr>
              <a:spLocks/>
            </p:cNvSpPr>
            <p:nvPr userDrawn="1"/>
          </p:nvSpPr>
          <p:spPr bwMode="auto">
            <a:xfrm>
              <a:off x="9872447"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10"/>
            <p:cNvSpPr>
              <a:spLocks/>
            </p:cNvSpPr>
            <p:nvPr userDrawn="1"/>
          </p:nvSpPr>
          <p:spPr bwMode="auto">
            <a:xfrm>
              <a:off x="9950396" y="0"/>
              <a:ext cx="1833724" cy="4142810"/>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11"/>
            <p:cNvSpPr>
              <a:spLocks/>
            </p:cNvSpPr>
            <p:nvPr userDrawn="1"/>
          </p:nvSpPr>
          <p:spPr bwMode="auto">
            <a:xfrm>
              <a:off x="10029623"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12"/>
            <p:cNvSpPr>
              <a:spLocks/>
            </p:cNvSpPr>
            <p:nvPr userDrawn="1"/>
          </p:nvSpPr>
          <p:spPr bwMode="auto">
            <a:xfrm>
              <a:off x="10107573"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13"/>
            <p:cNvSpPr>
              <a:spLocks/>
            </p:cNvSpPr>
            <p:nvPr userDrawn="1"/>
          </p:nvSpPr>
          <p:spPr bwMode="auto">
            <a:xfrm>
              <a:off x="10185522" y="0"/>
              <a:ext cx="1832446" cy="4142810"/>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14"/>
            <p:cNvSpPr>
              <a:spLocks/>
            </p:cNvSpPr>
            <p:nvPr userDrawn="1"/>
          </p:nvSpPr>
          <p:spPr bwMode="auto">
            <a:xfrm>
              <a:off x="10263471"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Freeform 15"/>
            <p:cNvSpPr>
              <a:spLocks/>
            </p:cNvSpPr>
            <p:nvPr userDrawn="1"/>
          </p:nvSpPr>
          <p:spPr bwMode="auto">
            <a:xfrm>
              <a:off x="10341420" y="0"/>
              <a:ext cx="1832446" cy="4142810"/>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Freeform 16"/>
            <p:cNvSpPr>
              <a:spLocks/>
            </p:cNvSpPr>
            <p:nvPr userDrawn="1"/>
          </p:nvSpPr>
          <p:spPr bwMode="auto">
            <a:xfrm>
              <a:off x="10420647"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Freeform 17"/>
            <p:cNvSpPr>
              <a:spLocks/>
            </p:cNvSpPr>
            <p:nvPr userDrawn="1"/>
          </p:nvSpPr>
          <p:spPr bwMode="auto">
            <a:xfrm>
              <a:off x="10498597" y="0"/>
              <a:ext cx="1832446" cy="4142810"/>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Freeform 18"/>
            <p:cNvSpPr>
              <a:spLocks/>
            </p:cNvSpPr>
            <p:nvPr userDrawn="1"/>
          </p:nvSpPr>
          <p:spPr bwMode="auto">
            <a:xfrm>
              <a:off x="10576546" y="0"/>
              <a:ext cx="1827335" cy="4142810"/>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19"/>
            <p:cNvSpPr>
              <a:spLocks/>
            </p:cNvSpPr>
            <p:nvPr userDrawn="1"/>
          </p:nvSpPr>
          <p:spPr bwMode="auto">
            <a:xfrm>
              <a:off x="10654495" y="166121"/>
              <a:ext cx="1749386" cy="3976689"/>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20"/>
            <p:cNvSpPr>
              <a:spLocks/>
            </p:cNvSpPr>
            <p:nvPr userDrawn="1"/>
          </p:nvSpPr>
          <p:spPr bwMode="auto">
            <a:xfrm>
              <a:off x="10732444" y="345021"/>
              <a:ext cx="1671436" cy="3797789"/>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21"/>
            <p:cNvSpPr>
              <a:spLocks/>
            </p:cNvSpPr>
            <p:nvPr userDrawn="1"/>
          </p:nvSpPr>
          <p:spPr bwMode="auto">
            <a:xfrm>
              <a:off x="10810394" y="522643"/>
              <a:ext cx="1593487" cy="3620167"/>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22"/>
            <p:cNvSpPr>
              <a:spLocks/>
            </p:cNvSpPr>
            <p:nvPr userDrawn="1"/>
          </p:nvSpPr>
          <p:spPr bwMode="auto">
            <a:xfrm>
              <a:off x="10889621" y="701543"/>
              <a:ext cx="1514260" cy="3441267"/>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23"/>
            <p:cNvSpPr>
              <a:spLocks/>
            </p:cNvSpPr>
            <p:nvPr userDrawn="1"/>
          </p:nvSpPr>
          <p:spPr bwMode="auto">
            <a:xfrm>
              <a:off x="10967570" y="876609"/>
              <a:ext cx="1436311" cy="3266201"/>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24"/>
            <p:cNvSpPr>
              <a:spLocks/>
            </p:cNvSpPr>
            <p:nvPr userDrawn="1"/>
          </p:nvSpPr>
          <p:spPr bwMode="auto">
            <a:xfrm>
              <a:off x="11045519" y="1055509"/>
              <a:ext cx="1358362" cy="308730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25"/>
            <p:cNvSpPr>
              <a:spLocks/>
            </p:cNvSpPr>
            <p:nvPr userDrawn="1"/>
          </p:nvSpPr>
          <p:spPr bwMode="auto">
            <a:xfrm>
              <a:off x="11123468" y="1233131"/>
              <a:ext cx="1280412" cy="2909679"/>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Freeform 26"/>
            <p:cNvSpPr>
              <a:spLocks/>
            </p:cNvSpPr>
            <p:nvPr userDrawn="1"/>
          </p:nvSpPr>
          <p:spPr bwMode="auto">
            <a:xfrm>
              <a:off x="11201418" y="1412031"/>
              <a:ext cx="1202463" cy="2730779"/>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27"/>
            <p:cNvSpPr>
              <a:spLocks/>
            </p:cNvSpPr>
            <p:nvPr userDrawn="1"/>
          </p:nvSpPr>
          <p:spPr bwMode="auto">
            <a:xfrm>
              <a:off x="11280645" y="1589653"/>
              <a:ext cx="1123236" cy="2553157"/>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28"/>
            <p:cNvSpPr>
              <a:spLocks/>
            </p:cNvSpPr>
            <p:nvPr userDrawn="1"/>
          </p:nvSpPr>
          <p:spPr bwMode="auto">
            <a:xfrm>
              <a:off x="11358594" y="1765997"/>
              <a:ext cx="1045286" cy="2376813"/>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29"/>
            <p:cNvSpPr>
              <a:spLocks/>
            </p:cNvSpPr>
            <p:nvPr userDrawn="1"/>
          </p:nvSpPr>
          <p:spPr bwMode="auto">
            <a:xfrm>
              <a:off x="11436543" y="1944897"/>
              <a:ext cx="967338" cy="2197913"/>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30"/>
            <p:cNvSpPr>
              <a:spLocks/>
            </p:cNvSpPr>
            <p:nvPr userDrawn="1"/>
          </p:nvSpPr>
          <p:spPr bwMode="auto">
            <a:xfrm>
              <a:off x="11514492" y="2122520"/>
              <a:ext cx="889388" cy="2020291"/>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31"/>
            <p:cNvSpPr>
              <a:spLocks/>
            </p:cNvSpPr>
            <p:nvPr userDrawn="1"/>
          </p:nvSpPr>
          <p:spPr bwMode="auto">
            <a:xfrm>
              <a:off x="11592442" y="2301420"/>
              <a:ext cx="811439" cy="1841391"/>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32"/>
            <p:cNvSpPr>
              <a:spLocks/>
            </p:cNvSpPr>
            <p:nvPr userDrawn="1"/>
          </p:nvSpPr>
          <p:spPr bwMode="auto">
            <a:xfrm>
              <a:off x="11671669" y="2479041"/>
              <a:ext cx="732212" cy="1663769"/>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33"/>
            <p:cNvSpPr>
              <a:spLocks/>
            </p:cNvSpPr>
            <p:nvPr userDrawn="1"/>
          </p:nvSpPr>
          <p:spPr bwMode="auto">
            <a:xfrm>
              <a:off x="11749618" y="2655385"/>
              <a:ext cx="654262" cy="1487425"/>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34"/>
            <p:cNvSpPr>
              <a:spLocks/>
            </p:cNvSpPr>
            <p:nvPr userDrawn="1"/>
          </p:nvSpPr>
          <p:spPr bwMode="auto">
            <a:xfrm>
              <a:off x="11827567" y="2833008"/>
              <a:ext cx="576314" cy="1309803"/>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35"/>
            <p:cNvSpPr>
              <a:spLocks/>
            </p:cNvSpPr>
            <p:nvPr userDrawn="1"/>
          </p:nvSpPr>
          <p:spPr bwMode="auto">
            <a:xfrm>
              <a:off x="11905516" y="3011908"/>
              <a:ext cx="498364" cy="1130903"/>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36"/>
            <p:cNvSpPr>
              <a:spLocks/>
            </p:cNvSpPr>
            <p:nvPr userDrawn="1"/>
          </p:nvSpPr>
          <p:spPr bwMode="auto">
            <a:xfrm>
              <a:off x="11983466" y="3189529"/>
              <a:ext cx="420415" cy="953281"/>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37"/>
            <p:cNvSpPr>
              <a:spLocks/>
            </p:cNvSpPr>
            <p:nvPr userDrawn="1"/>
          </p:nvSpPr>
          <p:spPr bwMode="auto">
            <a:xfrm>
              <a:off x="12061415" y="3368429"/>
              <a:ext cx="342465" cy="774381"/>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38"/>
            <p:cNvSpPr>
              <a:spLocks/>
            </p:cNvSpPr>
            <p:nvPr userDrawn="1"/>
          </p:nvSpPr>
          <p:spPr bwMode="auto">
            <a:xfrm>
              <a:off x="12140642" y="3544773"/>
              <a:ext cx="263238" cy="598037"/>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39"/>
            <p:cNvSpPr>
              <a:spLocks/>
            </p:cNvSpPr>
            <p:nvPr userDrawn="1"/>
          </p:nvSpPr>
          <p:spPr bwMode="auto">
            <a:xfrm>
              <a:off x="12218591" y="3722396"/>
              <a:ext cx="185290" cy="420415"/>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40"/>
            <p:cNvSpPr>
              <a:spLocks/>
            </p:cNvSpPr>
            <p:nvPr userDrawn="1"/>
          </p:nvSpPr>
          <p:spPr bwMode="auto">
            <a:xfrm>
              <a:off x="12296540" y="3901296"/>
              <a:ext cx="107340" cy="241515"/>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41"/>
            <p:cNvSpPr>
              <a:spLocks/>
            </p:cNvSpPr>
            <p:nvPr userDrawn="1"/>
          </p:nvSpPr>
          <p:spPr bwMode="auto">
            <a:xfrm>
              <a:off x="12374490" y="4078917"/>
              <a:ext cx="29391" cy="63893"/>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pic>
        <p:nvPicPr>
          <p:cNvPr id="5" name="図 4"/>
          <p:cNvPicPr>
            <a:picLocks noChangeAspect="1"/>
          </p:cNvPicPr>
          <p:nvPr userDrawn="1"/>
        </p:nvPicPr>
        <p:blipFill>
          <a:blip r:embed="rId2"/>
          <a:stretch>
            <a:fillRect/>
          </a:stretch>
        </p:blipFill>
        <p:spPr>
          <a:xfrm>
            <a:off x="179512" y="4161288"/>
            <a:ext cx="1584176" cy="993749"/>
          </a:xfrm>
          <a:prstGeom prst="rect">
            <a:avLst/>
          </a:prstGeom>
        </p:spPr>
      </p:pic>
      <p:grpSp>
        <p:nvGrpSpPr>
          <p:cNvPr id="11" name="グループ化 10"/>
          <p:cNvGrpSpPr/>
          <p:nvPr userDrawn="1"/>
        </p:nvGrpSpPr>
        <p:grpSpPr>
          <a:xfrm>
            <a:off x="4588095" y="2098453"/>
            <a:ext cx="4555589" cy="2044356"/>
            <a:chOff x="4588095" y="6284168"/>
            <a:chExt cx="4555589" cy="2044356"/>
          </a:xfrm>
        </p:grpSpPr>
        <p:sp>
          <p:nvSpPr>
            <p:cNvPr id="55" name="Freeform 112"/>
            <p:cNvSpPr>
              <a:spLocks/>
            </p:cNvSpPr>
            <p:nvPr/>
          </p:nvSpPr>
          <p:spPr bwMode="auto">
            <a:xfrm>
              <a:off x="4588095" y="6284168"/>
              <a:ext cx="4555588" cy="2044355"/>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114"/>
            <p:cNvSpPr>
              <a:spLocks/>
            </p:cNvSpPr>
            <p:nvPr/>
          </p:nvSpPr>
          <p:spPr bwMode="auto">
            <a:xfrm>
              <a:off x="4937074" y="6440973"/>
              <a:ext cx="4206609" cy="1887551"/>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115"/>
            <p:cNvSpPr>
              <a:spLocks/>
            </p:cNvSpPr>
            <p:nvPr/>
          </p:nvSpPr>
          <p:spPr bwMode="auto">
            <a:xfrm>
              <a:off x="5110385" y="6518786"/>
              <a:ext cx="4033299" cy="180973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116"/>
            <p:cNvSpPr>
              <a:spLocks/>
            </p:cNvSpPr>
            <p:nvPr/>
          </p:nvSpPr>
          <p:spPr bwMode="auto">
            <a:xfrm>
              <a:off x="5286053" y="6597777"/>
              <a:ext cx="3857631" cy="1730746"/>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117"/>
            <p:cNvSpPr>
              <a:spLocks/>
            </p:cNvSpPr>
            <p:nvPr/>
          </p:nvSpPr>
          <p:spPr bwMode="auto">
            <a:xfrm>
              <a:off x="5461721" y="6675590"/>
              <a:ext cx="3681963" cy="1652933"/>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118"/>
            <p:cNvSpPr>
              <a:spLocks/>
            </p:cNvSpPr>
            <p:nvPr/>
          </p:nvSpPr>
          <p:spPr bwMode="auto">
            <a:xfrm>
              <a:off x="5635031" y="6753403"/>
              <a:ext cx="3508652" cy="1575120"/>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119"/>
            <p:cNvSpPr>
              <a:spLocks/>
            </p:cNvSpPr>
            <p:nvPr/>
          </p:nvSpPr>
          <p:spPr bwMode="auto">
            <a:xfrm>
              <a:off x="5810700" y="6832395"/>
              <a:ext cx="3332984" cy="1496129"/>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120"/>
            <p:cNvSpPr>
              <a:spLocks/>
            </p:cNvSpPr>
            <p:nvPr/>
          </p:nvSpPr>
          <p:spPr bwMode="auto">
            <a:xfrm>
              <a:off x="5982832" y="6910208"/>
              <a:ext cx="3160852" cy="1418316"/>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121"/>
            <p:cNvSpPr>
              <a:spLocks/>
            </p:cNvSpPr>
            <p:nvPr/>
          </p:nvSpPr>
          <p:spPr bwMode="auto">
            <a:xfrm>
              <a:off x="6158500" y="6989199"/>
              <a:ext cx="2985184" cy="1339324"/>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122"/>
            <p:cNvSpPr>
              <a:spLocks/>
            </p:cNvSpPr>
            <p:nvPr/>
          </p:nvSpPr>
          <p:spPr bwMode="auto">
            <a:xfrm>
              <a:off x="6334168" y="7067012"/>
              <a:ext cx="2809516" cy="1261511"/>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123"/>
            <p:cNvSpPr>
              <a:spLocks/>
            </p:cNvSpPr>
            <p:nvPr/>
          </p:nvSpPr>
          <p:spPr bwMode="auto">
            <a:xfrm>
              <a:off x="6507478" y="7144825"/>
              <a:ext cx="2636205" cy="1183698"/>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124"/>
            <p:cNvSpPr>
              <a:spLocks/>
            </p:cNvSpPr>
            <p:nvPr/>
          </p:nvSpPr>
          <p:spPr bwMode="auto">
            <a:xfrm>
              <a:off x="6683147" y="7223817"/>
              <a:ext cx="2460537" cy="1104707"/>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125"/>
            <p:cNvSpPr>
              <a:spLocks/>
            </p:cNvSpPr>
            <p:nvPr/>
          </p:nvSpPr>
          <p:spPr bwMode="auto">
            <a:xfrm>
              <a:off x="6856457" y="7301630"/>
              <a:ext cx="2287226" cy="1026894"/>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126"/>
            <p:cNvSpPr>
              <a:spLocks/>
            </p:cNvSpPr>
            <p:nvPr/>
          </p:nvSpPr>
          <p:spPr bwMode="auto">
            <a:xfrm>
              <a:off x="7032126" y="7380622"/>
              <a:ext cx="2111558" cy="947902"/>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127"/>
            <p:cNvSpPr>
              <a:spLocks/>
            </p:cNvSpPr>
            <p:nvPr/>
          </p:nvSpPr>
          <p:spPr bwMode="auto">
            <a:xfrm>
              <a:off x="7207794" y="7458434"/>
              <a:ext cx="1935889" cy="87008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128"/>
            <p:cNvSpPr>
              <a:spLocks/>
            </p:cNvSpPr>
            <p:nvPr/>
          </p:nvSpPr>
          <p:spPr bwMode="auto">
            <a:xfrm>
              <a:off x="7381105" y="7536247"/>
              <a:ext cx="1762579" cy="792276"/>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129"/>
            <p:cNvSpPr>
              <a:spLocks/>
            </p:cNvSpPr>
            <p:nvPr/>
          </p:nvSpPr>
          <p:spPr bwMode="auto">
            <a:xfrm>
              <a:off x="7556773" y="7615239"/>
              <a:ext cx="1586910" cy="713285"/>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130"/>
            <p:cNvSpPr>
              <a:spLocks/>
            </p:cNvSpPr>
            <p:nvPr/>
          </p:nvSpPr>
          <p:spPr bwMode="auto">
            <a:xfrm>
              <a:off x="7732442" y="7693052"/>
              <a:ext cx="1411242" cy="635472"/>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131"/>
            <p:cNvSpPr>
              <a:spLocks/>
            </p:cNvSpPr>
            <p:nvPr/>
          </p:nvSpPr>
          <p:spPr bwMode="auto">
            <a:xfrm>
              <a:off x="7905752" y="7772044"/>
              <a:ext cx="1237932" cy="556480"/>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132"/>
            <p:cNvSpPr>
              <a:spLocks/>
            </p:cNvSpPr>
            <p:nvPr/>
          </p:nvSpPr>
          <p:spPr bwMode="auto">
            <a:xfrm>
              <a:off x="8081420" y="7849856"/>
              <a:ext cx="1062264" cy="478667"/>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133"/>
            <p:cNvSpPr>
              <a:spLocks/>
            </p:cNvSpPr>
            <p:nvPr/>
          </p:nvSpPr>
          <p:spPr bwMode="auto">
            <a:xfrm>
              <a:off x="8254730" y="7927669"/>
              <a:ext cx="888953" cy="400854"/>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134"/>
            <p:cNvSpPr>
              <a:spLocks/>
            </p:cNvSpPr>
            <p:nvPr/>
          </p:nvSpPr>
          <p:spPr bwMode="auto">
            <a:xfrm>
              <a:off x="8430399" y="8006661"/>
              <a:ext cx="713285" cy="321863"/>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35"/>
            <p:cNvSpPr>
              <a:spLocks/>
            </p:cNvSpPr>
            <p:nvPr/>
          </p:nvSpPr>
          <p:spPr bwMode="auto">
            <a:xfrm>
              <a:off x="8606067" y="8084474"/>
              <a:ext cx="537616" cy="244050"/>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136"/>
            <p:cNvSpPr>
              <a:spLocks/>
            </p:cNvSpPr>
            <p:nvPr/>
          </p:nvSpPr>
          <p:spPr bwMode="auto">
            <a:xfrm>
              <a:off x="8778199" y="8163466"/>
              <a:ext cx="365485" cy="165058"/>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137"/>
            <p:cNvSpPr>
              <a:spLocks/>
            </p:cNvSpPr>
            <p:nvPr/>
          </p:nvSpPr>
          <p:spPr bwMode="auto">
            <a:xfrm>
              <a:off x="8955046" y="8241279"/>
              <a:ext cx="188637" cy="87245"/>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138"/>
            <p:cNvSpPr>
              <a:spLocks/>
            </p:cNvSpPr>
            <p:nvPr/>
          </p:nvSpPr>
          <p:spPr bwMode="auto">
            <a:xfrm>
              <a:off x="9127178" y="8319091"/>
              <a:ext cx="16506" cy="9432"/>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13"/>
            <p:cNvSpPr>
              <a:spLocks/>
            </p:cNvSpPr>
            <p:nvPr/>
          </p:nvSpPr>
          <p:spPr bwMode="auto">
            <a:xfrm>
              <a:off x="4761406" y="6361981"/>
              <a:ext cx="4382278" cy="1966542"/>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2" name="テキスト プレースホルダー 11"/>
          <p:cNvSpPr>
            <a:spLocks noGrp="1"/>
          </p:cNvSpPr>
          <p:nvPr userDrawn="1">
            <p:ph type="body" sz="quarter" idx="11" hasCustomPrompt="1"/>
          </p:nvPr>
        </p:nvSpPr>
        <p:spPr>
          <a:xfrm>
            <a:off x="2359985" y="4277218"/>
            <a:ext cx="6520776" cy="504825"/>
          </a:xfrm>
        </p:spPr>
        <p:txBody>
          <a:bodyPr>
            <a:normAutofit/>
          </a:bodyPr>
          <a:lstStyle>
            <a:lvl1pPr algn="r">
              <a:defRPr sz="1800" b="1">
                <a:solidFill>
                  <a:schemeClr val="tx1">
                    <a:lumMod val="75000"/>
                    <a:lumOff val="25000"/>
                  </a:schemeClr>
                </a:solidFill>
              </a:defRPr>
            </a:lvl1pPr>
          </a:lstStyle>
          <a:p>
            <a:pPr lvl="0"/>
            <a:r>
              <a:rPr kumimoji="1" lang="ja-JP" altLang="en-US" dirty="0" smtClean="0"/>
              <a:t>発表者所属と氏名</a:t>
            </a:r>
            <a:endParaRPr kumimoji="1" lang="ja-JP" altLang="en-US" dirty="0"/>
          </a:p>
        </p:txBody>
      </p:sp>
      <p:grpSp>
        <p:nvGrpSpPr>
          <p:cNvPr id="8" name="グループ化 7"/>
          <p:cNvGrpSpPr/>
          <p:nvPr userDrawn="1"/>
        </p:nvGrpSpPr>
        <p:grpSpPr>
          <a:xfrm>
            <a:off x="11376" y="8573"/>
            <a:ext cx="3144345" cy="1411049"/>
            <a:chOff x="59502" y="-2278657"/>
            <a:chExt cx="3144345" cy="1411049"/>
          </a:xfrm>
        </p:grpSpPr>
        <p:sp>
          <p:nvSpPr>
            <p:cNvPr id="165" name="Freeform 112"/>
            <p:cNvSpPr>
              <a:spLocks/>
            </p:cNvSpPr>
            <p:nvPr/>
          </p:nvSpPr>
          <p:spPr bwMode="auto">
            <a:xfrm rot="10800000">
              <a:off x="59503" y="-2278656"/>
              <a:ext cx="3144344" cy="1411048"/>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114"/>
            <p:cNvSpPr>
              <a:spLocks/>
            </p:cNvSpPr>
            <p:nvPr/>
          </p:nvSpPr>
          <p:spPr bwMode="auto">
            <a:xfrm rot="10800000">
              <a:off x="59503" y="-2278657"/>
              <a:ext cx="2903473" cy="1302820"/>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115"/>
            <p:cNvSpPr>
              <a:spLocks/>
            </p:cNvSpPr>
            <p:nvPr/>
          </p:nvSpPr>
          <p:spPr bwMode="auto">
            <a:xfrm rot="10800000">
              <a:off x="59502" y="-2278657"/>
              <a:ext cx="2783852" cy="1249112"/>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116"/>
            <p:cNvSpPr>
              <a:spLocks/>
            </p:cNvSpPr>
            <p:nvPr/>
          </p:nvSpPr>
          <p:spPr bwMode="auto">
            <a:xfrm rot="10800000">
              <a:off x="59503" y="-2278656"/>
              <a:ext cx="2662602" cy="1194590"/>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117"/>
            <p:cNvSpPr>
              <a:spLocks/>
            </p:cNvSpPr>
            <p:nvPr/>
          </p:nvSpPr>
          <p:spPr bwMode="auto">
            <a:xfrm rot="10800000">
              <a:off x="59502" y="-2278656"/>
              <a:ext cx="2541353" cy="1140882"/>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118"/>
            <p:cNvSpPr>
              <a:spLocks/>
            </p:cNvSpPr>
            <p:nvPr/>
          </p:nvSpPr>
          <p:spPr bwMode="auto">
            <a:xfrm rot="10800000">
              <a:off x="59503" y="-2278656"/>
              <a:ext cx="2421731" cy="1087175"/>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119"/>
            <p:cNvSpPr>
              <a:spLocks/>
            </p:cNvSpPr>
            <p:nvPr/>
          </p:nvSpPr>
          <p:spPr bwMode="auto">
            <a:xfrm rot="10800000">
              <a:off x="59502" y="-2278657"/>
              <a:ext cx="2300482" cy="103265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120"/>
            <p:cNvSpPr>
              <a:spLocks/>
            </p:cNvSpPr>
            <p:nvPr/>
          </p:nvSpPr>
          <p:spPr bwMode="auto">
            <a:xfrm rot="10800000">
              <a:off x="59502" y="-2278657"/>
              <a:ext cx="2181674" cy="978946"/>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121"/>
            <p:cNvSpPr>
              <a:spLocks/>
            </p:cNvSpPr>
            <p:nvPr/>
          </p:nvSpPr>
          <p:spPr bwMode="auto">
            <a:xfrm rot="10800000">
              <a:off x="59503" y="-2278656"/>
              <a:ext cx="2060424" cy="924424"/>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122"/>
            <p:cNvSpPr>
              <a:spLocks/>
            </p:cNvSpPr>
            <p:nvPr/>
          </p:nvSpPr>
          <p:spPr bwMode="auto">
            <a:xfrm rot="10800000">
              <a:off x="59502" y="-2278656"/>
              <a:ext cx="1939175" cy="870716"/>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123"/>
            <p:cNvSpPr>
              <a:spLocks/>
            </p:cNvSpPr>
            <p:nvPr/>
          </p:nvSpPr>
          <p:spPr bwMode="auto">
            <a:xfrm rot="10800000">
              <a:off x="59503" y="-2278656"/>
              <a:ext cx="1819553" cy="817008"/>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124"/>
            <p:cNvSpPr>
              <a:spLocks/>
            </p:cNvSpPr>
            <p:nvPr/>
          </p:nvSpPr>
          <p:spPr bwMode="auto">
            <a:xfrm rot="10800000">
              <a:off x="59502" y="-2278657"/>
              <a:ext cx="1698304" cy="762487"/>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125"/>
            <p:cNvSpPr>
              <a:spLocks/>
            </p:cNvSpPr>
            <p:nvPr/>
          </p:nvSpPr>
          <p:spPr bwMode="auto">
            <a:xfrm rot="10800000">
              <a:off x="59503" y="-2278657"/>
              <a:ext cx="1578682" cy="708780"/>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126"/>
            <p:cNvSpPr>
              <a:spLocks/>
            </p:cNvSpPr>
            <p:nvPr/>
          </p:nvSpPr>
          <p:spPr bwMode="auto">
            <a:xfrm rot="10800000">
              <a:off x="59502" y="-2278656"/>
              <a:ext cx="1457433" cy="654258"/>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Freeform 127"/>
            <p:cNvSpPr>
              <a:spLocks/>
            </p:cNvSpPr>
            <p:nvPr/>
          </p:nvSpPr>
          <p:spPr bwMode="auto">
            <a:xfrm rot="10800000">
              <a:off x="59503" y="-2278656"/>
              <a:ext cx="1336184" cy="600550"/>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128"/>
            <p:cNvSpPr>
              <a:spLocks/>
            </p:cNvSpPr>
            <p:nvPr/>
          </p:nvSpPr>
          <p:spPr bwMode="auto">
            <a:xfrm rot="10800000">
              <a:off x="59502" y="-2278656"/>
              <a:ext cx="1216562" cy="546842"/>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129"/>
            <p:cNvSpPr>
              <a:spLocks/>
            </p:cNvSpPr>
            <p:nvPr/>
          </p:nvSpPr>
          <p:spPr bwMode="auto">
            <a:xfrm rot="10800000">
              <a:off x="59503" y="-2278657"/>
              <a:ext cx="1095313" cy="492321"/>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130"/>
            <p:cNvSpPr>
              <a:spLocks/>
            </p:cNvSpPr>
            <p:nvPr/>
          </p:nvSpPr>
          <p:spPr bwMode="auto">
            <a:xfrm rot="10800000">
              <a:off x="59502" y="-2278657"/>
              <a:ext cx="974063" cy="438613"/>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131"/>
            <p:cNvSpPr>
              <a:spLocks/>
            </p:cNvSpPr>
            <p:nvPr/>
          </p:nvSpPr>
          <p:spPr bwMode="auto">
            <a:xfrm rot="10800000">
              <a:off x="59503" y="-2278656"/>
              <a:ext cx="854441" cy="384092"/>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132"/>
            <p:cNvSpPr>
              <a:spLocks/>
            </p:cNvSpPr>
            <p:nvPr/>
          </p:nvSpPr>
          <p:spPr bwMode="auto">
            <a:xfrm rot="10800000">
              <a:off x="59502" y="-2278656"/>
              <a:ext cx="733192" cy="330384"/>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Freeform 133"/>
            <p:cNvSpPr>
              <a:spLocks/>
            </p:cNvSpPr>
            <p:nvPr/>
          </p:nvSpPr>
          <p:spPr bwMode="auto">
            <a:xfrm rot="10800000">
              <a:off x="59503" y="-2278656"/>
              <a:ext cx="613570" cy="276676"/>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Freeform 134"/>
            <p:cNvSpPr>
              <a:spLocks/>
            </p:cNvSpPr>
            <p:nvPr/>
          </p:nvSpPr>
          <p:spPr bwMode="auto">
            <a:xfrm rot="10800000">
              <a:off x="59502" y="-2278657"/>
              <a:ext cx="492321" cy="222155"/>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Freeform 135"/>
            <p:cNvSpPr>
              <a:spLocks/>
            </p:cNvSpPr>
            <p:nvPr/>
          </p:nvSpPr>
          <p:spPr bwMode="auto">
            <a:xfrm rot="10800000">
              <a:off x="59503" y="-2278657"/>
              <a:ext cx="371072" cy="168447"/>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136"/>
            <p:cNvSpPr>
              <a:spLocks/>
            </p:cNvSpPr>
            <p:nvPr/>
          </p:nvSpPr>
          <p:spPr bwMode="auto">
            <a:xfrm rot="10800000">
              <a:off x="59503" y="-2278656"/>
              <a:ext cx="252264" cy="113925"/>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137"/>
            <p:cNvSpPr>
              <a:spLocks/>
            </p:cNvSpPr>
            <p:nvPr/>
          </p:nvSpPr>
          <p:spPr bwMode="auto">
            <a:xfrm rot="10800000">
              <a:off x="59503" y="-2278656"/>
              <a:ext cx="130201" cy="60218"/>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138"/>
            <p:cNvSpPr>
              <a:spLocks/>
            </p:cNvSpPr>
            <p:nvPr/>
          </p:nvSpPr>
          <p:spPr bwMode="auto">
            <a:xfrm rot="10800000">
              <a:off x="59503" y="-2278656"/>
              <a:ext cx="11393" cy="6510"/>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113"/>
            <p:cNvSpPr>
              <a:spLocks/>
            </p:cNvSpPr>
            <p:nvPr/>
          </p:nvSpPr>
          <p:spPr bwMode="auto">
            <a:xfrm rot="10800000">
              <a:off x="59502" y="-2278656"/>
              <a:ext cx="3024723" cy="1357341"/>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7" name="グループ化 6"/>
          <p:cNvGrpSpPr/>
          <p:nvPr userDrawn="1"/>
        </p:nvGrpSpPr>
        <p:grpSpPr>
          <a:xfrm>
            <a:off x="6348" y="10076"/>
            <a:ext cx="1450041" cy="4132733"/>
            <a:chOff x="-2848591" y="10076"/>
            <a:chExt cx="1450041" cy="4132733"/>
          </a:xfrm>
        </p:grpSpPr>
        <p:sp>
          <p:nvSpPr>
            <p:cNvPr id="194" name="Freeform 5"/>
            <p:cNvSpPr>
              <a:spLocks/>
            </p:cNvSpPr>
            <p:nvPr userDrawn="1"/>
          </p:nvSpPr>
          <p:spPr bwMode="auto">
            <a:xfrm rot="10800000">
              <a:off x="-2333325" y="10077"/>
              <a:ext cx="934775" cy="4132732"/>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6"/>
            <p:cNvSpPr>
              <a:spLocks/>
            </p:cNvSpPr>
            <p:nvPr userDrawn="1"/>
          </p:nvSpPr>
          <p:spPr bwMode="auto">
            <a:xfrm rot="10800000">
              <a:off x="-2373061"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Freeform 7"/>
            <p:cNvSpPr>
              <a:spLocks/>
            </p:cNvSpPr>
            <p:nvPr userDrawn="1"/>
          </p:nvSpPr>
          <p:spPr bwMode="auto">
            <a:xfrm rot="10800000">
              <a:off x="-2412797"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Freeform 8"/>
            <p:cNvSpPr>
              <a:spLocks/>
            </p:cNvSpPr>
            <p:nvPr userDrawn="1"/>
          </p:nvSpPr>
          <p:spPr bwMode="auto">
            <a:xfrm rot="10800000">
              <a:off x="-2452533" y="10077"/>
              <a:ext cx="934123" cy="4132732"/>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Freeform 9"/>
            <p:cNvSpPr>
              <a:spLocks/>
            </p:cNvSpPr>
            <p:nvPr userDrawn="1"/>
          </p:nvSpPr>
          <p:spPr bwMode="auto">
            <a:xfrm rot="10800000">
              <a:off x="-2492269"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Freeform 10"/>
            <p:cNvSpPr>
              <a:spLocks/>
            </p:cNvSpPr>
            <p:nvPr userDrawn="1"/>
          </p:nvSpPr>
          <p:spPr bwMode="auto">
            <a:xfrm rot="10800000">
              <a:off x="-2532657" y="10077"/>
              <a:ext cx="934775" cy="4132732"/>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Freeform 11"/>
            <p:cNvSpPr>
              <a:spLocks/>
            </p:cNvSpPr>
            <p:nvPr userDrawn="1"/>
          </p:nvSpPr>
          <p:spPr bwMode="auto">
            <a:xfrm rot="10800000">
              <a:off x="-2572392"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12"/>
            <p:cNvSpPr>
              <a:spLocks/>
            </p:cNvSpPr>
            <p:nvPr userDrawn="1"/>
          </p:nvSpPr>
          <p:spPr bwMode="auto">
            <a:xfrm rot="10800000">
              <a:off x="-2612129"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Freeform 13"/>
            <p:cNvSpPr>
              <a:spLocks/>
            </p:cNvSpPr>
            <p:nvPr userDrawn="1"/>
          </p:nvSpPr>
          <p:spPr bwMode="auto">
            <a:xfrm rot="10800000">
              <a:off x="-2651865" y="10077"/>
              <a:ext cx="934123" cy="4132732"/>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Freeform 14"/>
            <p:cNvSpPr>
              <a:spLocks/>
            </p:cNvSpPr>
            <p:nvPr userDrawn="1"/>
          </p:nvSpPr>
          <p:spPr bwMode="auto">
            <a:xfrm rot="10800000">
              <a:off x="-2691601"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Freeform 15"/>
            <p:cNvSpPr>
              <a:spLocks/>
            </p:cNvSpPr>
            <p:nvPr userDrawn="1"/>
          </p:nvSpPr>
          <p:spPr bwMode="auto">
            <a:xfrm rot="10800000">
              <a:off x="-2731337" y="10077"/>
              <a:ext cx="934123" cy="4132732"/>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16"/>
            <p:cNvSpPr>
              <a:spLocks/>
            </p:cNvSpPr>
            <p:nvPr userDrawn="1"/>
          </p:nvSpPr>
          <p:spPr bwMode="auto">
            <a:xfrm rot="10800000">
              <a:off x="-2771724"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Freeform 17"/>
            <p:cNvSpPr>
              <a:spLocks/>
            </p:cNvSpPr>
            <p:nvPr userDrawn="1"/>
          </p:nvSpPr>
          <p:spPr bwMode="auto">
            <a:xfrm rot="10800000">
              <a:off x="-2811460" y="10077"/>
              <a:ext cx="934123" cy="4132732"/>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Freeform 18"/>
            <p:cNvSpPr>
              <a:spLocks/>
            </p:cNvSpPr>
            <p:nvPr userDrawn="1"/>
          </p:nvSpPr>
          <p:spPr bwMode="auto">
            <a:xfrm rot="10800000">
              <a:off x="-2848591" y="10077"/>
              <a:ext cx="931518" cy="4132732"/>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Freeform 19"/>
            <p:cNvSpPr>
              <a:spLocks/>
            </p:cNvSpPr>
            <p:nvPr userDrawn="1"/>
          </p:nvSpPr>
          <p:spPr bwMode="auto">
            <a:xfrm rot="10800000">
              <a:off x="-2848591" y="10077"/>
              <a:ext cx="891782" cy="39670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Freeform 20"/>
            <p:cNvSpPr>
              <a:spLocks/>
            </p:cNvSpPr>
            <p:nvPr userDrawn="1"/>
          </p:nvSpPr>
          <p:spPr bwMode="auto">
            <a:xfrm rot="10800000">
              <a:off x="-2848591" y="10077"/>
              <a:ext cx="852045" cy="3788550"/>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21"/>
            <p:cNvSpPr>
              <a:spLocks/>
            </p:cNvSpPr>
            <p:nvPr userDrawn="1"/>
          </p:nvSpPr>
          <p:spPr bwMode="auto">
            <a:xfrm rot="10800000">
              <a:off x="-2848591" y="10077"/>
              <a:ext cx="812310" cy="3611361"/>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22"/>
            <p:cNvSpPr>
              <a:spLocks/>
            </p:cNvSpPr>
            <p:nvPr userDrawn="1"/>
          </p:nvSpPr>
          <p:spPr bwMode="auto">
            <a:xfrm rot="10800000">
              <a:off x="-2848591" y="10077"/>
              <a:ext cx="771922" cy="3432896"/>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23"/>
            <p:cNvSpPr>
              <a:spLocks/>
            </p:cNvSpPr>
            <p:nvPr userDrawn="1"/>
          </p:nvSpPr>
          <p:spPr bwMode="auto">
            <a:xfrm rot="10800000">
              <a:off x="-2848591" y="10077"/>
              <a:ext cx="732186" cy="3258255"/>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Freeform 24"/>
            <p:cNvSpPr>
              <a:spLocks/>
            </p:cNvSpPr>
            <p:nvPr userDrawn="1"/>
          </p:nvSpPr>
          <p:spPr bwMode="auto">
            <a:xfrm rot="10800000">
              <a:off x="-2848591" y="10077"/>
              <a:ext cx="692450" cy="30797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25"/>
            <p:cNvSpPr>
              <a:spLocks/>
            </p:cNvSpPr>
            <p:nvPr userDrawn="1"/>
          </p:nvSpPr>
          <p:spPr bwMode="auto">
            <a:xfrm rot="10800000">
              <a:off x="-2848591" y="10077"/>
              <a:ext cx="652714" cy="2902601"/>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26"/>
            <p:cNvSpPr>
              <a:spLocks/>
            </p:cNvSpPr>
            <p:nvPr userDrawn="1"/>
          </p:nvSpPr>
          <p:spPr bwMode="auto">
            <a:xfrm rot="10800000">
              <a:off x="-2848591" y="10077"/>
              <a:ext cx="612978" cy="2724136"/>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27"/>
            <p:cNvSpPr>
              <a:spLocks/>
            </p:cNvSpPr>
            <p:nvPr userDrawn="1"/>
          </p:nvSpPr>
          <p:spPr bwMode="auto">
            <a:xfrm rot="10800000">
              <a:off x="-2848591" y="10077"/>
              <a:ext cx="572590" cy="2546946"/>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Freeform 28"/>
            <p:cNvSpPr>
              <a:spLocks/>
            </p:cNvSpPr>
            <p:nvPr userDrawn="1"/>
          </p:nvSpPr>
          <p:spPr bwMode="auto">
            <a:xfrm rot="10800000">
              <a:off x="-2848591" y="10077"/>
              <a:ext cx="532854" cy="2371031"/>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29"/>
            <p:cNvSpPr>
              <a:spLocks/>
            </p:cNvSpPr>
            <p:nvPr userDrawn="1"/>
          </p:nvSpPr>
          <p:spPr bwMode="auto">
            <a:xfrm rot="10800000">
              <a:off x="-2848591" y="10077"/>
              <a:ext cx="493118" cy="2192566"/>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30"/>
            <p:cNvSpPr>
              <a:spLocks/>
            </p:cNvSpPr>
            <p:nvPr userDrawn="1"/>
          </p:nvSpPr>
          <p:spPr bwMode="auto">
            <a:xfrm rot="10800000">
              <a:off x="-2848591" y="10076"/>
              <a:ext cx="453382" cy="2015377"/>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31"/>
            <p:cNvSpPr>
              <a:spLocks/>
            </p:cNvSpPr>
            <p:nvPr userDrawn="1"/>
          </p:nvSpPr>
          <p:spPr bwMode="auto">
            <a:xfrm rot="10800000">
              <a:off x="-2848591" y="10076"/>
              <a:ext cx="413646" cy="1836912"/>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32"/>
            <p:cNvSpPr>
              <a:spLocks/>
            </p:cNvSpPr>
            <p:nvPr userDrawn="1"/>
          </p:nvSpPr>
          <p:spPr bwMode="auto">
            <a:xfrm rot="10800000">
              <a:off x="-2848591" y="10077"/>
              <a:ext cx="373259" cy="1659722"/>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33"/>
            <p:cNvSpPr>
              <a:spLocks/>
            </p:cNvSpPr>
            <p:nvPr userDrawn="1"/>
          </p:nvSpPr>
          <p:spPr bwMode="auto">
            <a:xfrm rot="10800000">
              <a:off x="-2848591" y="10077"/>
              <a:ext cx="333522" cy="1483806"/>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Freeform 34"/>
            <p:cNvSpPr>
              <a:spLocks/>
            </p:cNvSpPr>
            <p:nvPr userDrawn="1"/>
          </p:nvSpPr>
          <p:spPr bwMode="auto">
            <a:xfrm rot="10800000">
              <a:off x="-2848591" y="10076"/>
              <a:ext cx="293787" cy="1306617"/>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35"/>
            <p:cNvSpPr>
              <a:spLocks/>
            </p:cNvSpPr>
            <p:nvPr userDrawn="1"/>
          </p:nvSpPr>
          <p:spPr bwMode="auto">
            <a:xfrm rot="10800000">
              <a:off x="-2848591" y="10076"/>
              <a:ext cx="254050" cy="1128152"/>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36"/>
            <p:cNvSpPr>
              <a:spLocks/>
            </p:cNvSpPr>
            <p:nvPr userDrawn="1"/>
          </p:nvSpPr>
          <p:spPr bwMode="auto">
            <a:xfrm rot="10800000">
              <a:off x="-2848591" y="10077"/>
              <a:ext cx="214314" cy="950962"/>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37"/>
            <p:cNvSpPr>
              <a:spLocks/>
            </p:cNvSpPr>
            <p:nvPr userDrawn="1"/>
          </p:nvSpPr>
          <p:spPr bwMode="auto">
            <a:xfrm rot="10800000">
              <a:off x="-2848591" y="10077"/>
              <a:ext cx="174578" cy="77249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38"/>
            <p:cNvSpPr>
              <a:spLocks/>
            </p:cNvSpPr>
            <p:nvPr userDrawn="1"/>
          </p:nvSpPr>
          <p:spPr bwMode="auto">
            <a:xfrm rot="10800000">
              <a:off x="-2848591" y="10077"/>
              <a:ext cx="134191" cy="596582"/>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Freeform 39"/>
            <p:cNvSpPr>
              <a:spLocks/>
            </p:cNvSpPr>
            <p:nvPr userDrawn="1"/>
          </p:nvSpPr>
          <p:spPr bwMode="auto">
            <a:xfrm rot="10800000">
              <a:off x="-2848591" y="10076"/>
              <a:ext cx="94455" cy="419392"/>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40"/>
            <p:cNvSpPr>
              <a:spLocks/>
            </p:cNvSpPr>
            <p:nvPr userDrawn="1"/>
          </p:nvSpPr>
          <p:spPr bwMode="auto">
            <a:xfrm rot="10800000">
              <a:off x="-2848591" y="10076"/>
              <a:ext cx="54719" cy="240928"/>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Freeform 41"/>
            <p:cNvSpPr>
              <a:spLocks/>
            </p:cNvSpPr>
            <p:nvPr userDrawn="1"/>
          </p:nvSpPr>
          <p:spPr bwMode="auto">
            <a:xfrm rot="10800000">
              <a:off x="-2848591" y="10077"/>
              <a:ext cx="14983" cy="63737"/>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 name="正方形/長方形 3"/>
          <p:cNvSpPr/>
          <p:nvPr userDrawn="1"/>
        </p:nvSpPr>
        <p:spPr>
          <a:xfrm>
            <a:off x="0" y="1734900"/>
            <a:ext cx="9144000" cy="1042756"/>
          </a:xfrm>
          <a:prstGeom prst="rect">
            <a:avLst/>
          </a:pr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000" b="1" dirty="0" smtClean="0">
              <a:effectLst>
                <a:outerShdw blurRad="38100" dist="38100" dir="2700000" algn="tl">
                  <a:srgbClr val="000000">
                    <a:alpha val="43137"/>
                  </a:srgbClr>
                </a:outerShdw>
              </a:effectLst>
            </a:endParaRPr>
          </a:p>
        </p:txBody>
      </p:sp>
      <p:sp>
        <p:nvSpPr>
          <p:cNvPr id="10" name="タイトル 9"/>
          <p:cNvSpPr>
            <a:spLocks noGrp="1"/>
          </p:cNvSpPr>
          <p:nvPr userDrawn="1">
            <p:ph type="title" hasCustomPrompt="1"/>
          </p:nvPr>
        </p:nvSpPr>
        <p:spPr>
          <a:xfrm>
            <a:off x="287200" y="1896971"/>
            <a:ext cx="8553652" cy="792088"/>
          </a:xfrm>
        </p:spPr>
        <p:txBody>
          <a:bodyPr>
            <a:noAutofit/>
          </a:bodyPr>
          <a:lstStyle>
            <a:lvl1pPr algn="ctr">
              <a:defRPr sz="3600">
                <a:solidFill>
                  <a:srgbClr val="012D76"/>
                </a:solidFill>
              </a:defRPr>
            </a:lvl1pPr>
          </a:lstStyle>
          <a:p>
            <a:r>
              <a:rPr kumimoji="1" lang="ja-JP" altLang="en-US" dirty="0" smtClean="0"/>
              <a:t>スライドのタイトル</a:t>
            </a:r>
            <a:endParaRPr kumimoji="1" lang="ja-JP" altLang="en-US" dirty="0"/>
          </a:p>
        </p:txBody>
      </p:sp>
    </p:spTree>
    <p:extLst>
      <p:ext uri="{BB962C8B-B14F-4D97-AF65-F5344CB8AC3E}">
        <p14:creationId xmlns:p14="http://schemas.microsoft.com/office/powerpoint/2010/main" val="38778281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表示－パターン１">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正方形/長方形 22"/>
          <p:cNvSpPr/>
          <p:nvPr userDrawn="1"/>
        </p:nvSpPr>
        <p:spPr>
          <a:xfrm>
            <a:off x="2524974" y="1779662"/>
            <a:ext cx="6655538" cy="1042756"/>
          </a:xfrm>
          <a:prstGeom prst="rect">
            <a:avLst/>
          </a:prstGeom>
          <a:solidFill>
            <a:schemeClr val="bg1">
              <a:alpha val="93000"/>
            </a:schemeClr>
          </a:solidFill>
          <a:ln>
            <a:noFill/>
          </a:ln>
          <a:effectLst/>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sz="2000" b="1" dirty="0" smtClean="0">
              <a:effectLst>
                <a:outerShdw blurRad="38100" dist="38100" dir="2700000" algn="tl">
                  <a:srgbClr val="000000">
                    <a:alpha val="43137"/>
                  </a:srgbClr>
                </a:outerShdw>
              </a:effectLst>
            </a:endParaRPr>
          </a:p>
        </p:txBody>
      </p:sp>
      <p:sp>
        <p:nvSpPr>
          <p:cNvPr id="2" name="タイトル 1"/>
          <p:cNvSpPr>
            <a:spLocks noGrp="1"/>
          </p:cNvSpPr>
          <p:nvPr>
            <p:ph type="ctrTitle" hasCustomPrompt="1"/>
          </p:nvPr>
        </p:nvSpPr>
        <p:spPr>
          <a:xfrm>
            <a:off x="2771799" y="1779662"/>
            <a:ext cx="6108961" cy="1042756"/>
          </a:xfrm>
        </p:spPr>
        <p:txBody>
          <a:bodyPr>
            <a:noAutofit/>
          </a:bodyPr>
          <a:lstStyle>
            <a:lvl1pPr algn="r">
              <a:defRPr sz="3600" b="1">
                <a:solidFill>
                  <a:srgbClr val="007BBB"/>
                </a:solidFill>
              </a:defRPr>
            </a:lvl1pPr>
          </a:lstStyle>
          <a:p>
            <a:r>
              <a:rPr kumimoji="1" lang="ja-JP" altLang="en-US" dirty="0" smtClean="0"/>
              <a:t>スライドのタイトル</a:t>
            </a:r>
            <a:endParaRPr kumimoji="1" lang="ja-JP" altLang="en-US" dirty="0"/>
          </a:p>
        </p:txBody>
      </p:sp>
      <p:sp>
        <p:nvSpPr>
          <p:cNvPr id="5" name="スライド番号プレースホルダー 3"/>
          <p:cNvSpPr>
            <a:spLocks noGrp="1"/>
          </p:cNvSpPr>
          <p:nvPr>
            <p:ph type="sldNum" sz="quarter" idx="11"/>
          </p:nvPr>
        </p:nvSpPr>
        <p:spPr>
          <a:xfrm>
            <a:off x="8594576" y="4818186"/>
            <a:ext cx="549424" cy="273844"/>
          </a:xfrm>
        </p:spPr>
        <p:txBody>
          <a:body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130932090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表紙－パターン２">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正方形/長方形 7"/>
          <p:cNvSpPr/>
          <p:nvPr userDrawn="1"/>
        </p:nvSpPr>
        <p:spPr>
          <a:xfrm>
            <a:off x="2322258" y="0"/>
            <a:ext cx="6821742" cy="4160893"/>
          </a:xfrm>
          <a:custGeom>
            <a:avLst/>
            <a:gdLst/>
            <a:ahLst/>
            <a:cxnLst/>
            <a:rect l="l" t="t" r="r" b="b"/>
            <a:pathLst>
              <a:path w="6821742" h="4148226">
                <a:moveTo>
                  <a:pt x="697938" y="0"/>
                </a:moveTo>
                <a:lnTo>
                  <a:pt x="6821742" y="0"/>
                </a:lnTo>
                <a:lnTo>
                  <a:pt x="6821742" y="4148226"/>
                </a:lnTo>
                <a:lnTo>
                  <a:pt x="0" y="4148226"/>
                </a:lnTo>
                <a:close/>
              </a:path>
            </a:pathLst>
          </a:custGeom>
          <a:solidFill>
            <a:schemeClr val="bg1">
              <a:alpha val="91000"/>
            </a:schemeClr>
          </a:solidFill>
          <a:ln>
            <a:noFill/>
          </a:ln>
          <a:effectLst/>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000" b="1" dirty="0" smtClean="0">
              <a:effectLst>
                <a:outerShdw blurRad="38100" dist="38100" dir="2700000" algn="tl">
                  <a:srgbClr val="000000">
                    <a:alpha val="43137"/>
                  </a:srgbClr>
                </a:outerShdw>
              </a:effectLst>
            </a:endParaRPr>
          </a:p>
        </p:txBody>
      </p:sp>
      <p:sp>
        <p:nvSpPr>
          <p:cNvPr id="2" name="タイトル 1"/>
          <p:cNvSpPr>
            <a:spLocks noGrp="1"/>
          </p:cNvSpPr>
          <p:nvPr>
            <p:ph type="ctrTitle" hasCustomPrompt="1"/>
          </p:nvPr>
        </p:nvSpPr>
        <p:spPr>
          <a:xfrm>
            <a:off x="2987824" y="1432140"/>
            <a:ext cx="5896744" cy="918102"/>
          </a:xfrm>
        </p:spPr>
        <p:txBody>
          <a:bodyPr>
            <a:noAutofit/>
          </a:bodyPr>
          <a:lstStyle>
            <a:lvl1pPr algn="l">
              <a:defRPr sz="2800" b="1">
                <a:solidFill>
                  <a:srgbClr val="007BBB"/>
                </a:solidFill>
              </a:defRPr>
            </a:lvl1pPr>
          </a:lstStyle>
          <a:p>
            <a:r>
              <a:rPr kumimoji="1" lang="ja-JP" altLang="en-US" dirty="0" smtClean="0"/>
              <a:t>章タイトル</a:t>
            </a:r>
            <a:endParaRPr kumimoji="1" lang="ja-JP" altLang="en-US" dirty="0"/>
          </a:p>
        </p:txBody>
      </p:sp>
      <p:cxnSp>
        <p:nvCxnSpPr>
          <p:cNvPr id="5" name="直線コネクタ 4"/>
          <p:cNvCxnSpPr/>
          <p:nvPr userDrawn="1"/>
        </p:nvCxnSpPr>
        <p:spPr>
          <a:xfrm>
            <a:off x="2987824" y="2350242"/>
            <a:ext cx="6156176" cy="0"/>
          </a:xfrm>
          <a:prstGeom prst="line">
            <a:avLst/>
          </a:prstGeom>
          <a:ln w="22225">
            <a:solidFill>
              <a:srgbClr val="007BBB"/>
            </a:solidFill>
            <a:tailEnd type="none"/>
          </a:ln>
        </p:spPr>
        <p:style>
          <a:lnRef idx="1">
            <a:schemeClr val="accent1"/>
          </a:lnRef>
          <a:fillRef idx="0">
            <a:schemeClr val="accent1"/>
          </a:fillRef>
          <a:effectRef idx="0">
            <a:schemeClr val="accent1"/>
          </a:effectRef>
          <a:fontRef idx="minor">
            <a:schemeClr val="tx1"/>
          </a:fontRef>
        </p:style>
      </p:cxnSp>
      <p:sp>
        <p:nvSpPr>
          <p:cNvPr id="8" name="フッター プレースホルダー 2"/>
          <p:cNvSpPr>
            <a:spLocks noGrp="1"/>
          </p:cNvSpPr>
          <p:nvPr>
            <p:ph type="ftr" sz="quarter" idx="10"/>
          </p:nvPr>
        </p:nvSpPr>
        <p:spPr>
          <a:xfrm>
            <a:off x="4610" y="4818186"/>
            <a:ext cx="1399038" cy="273844"/>
          </a:xfrm>
        </p:spPr>
        <p:txBody>
          <a:bodyPr/>
          <a:lstStyle/>
          <a:p>
            <a:endParaRPr lang="ja-JP" altLang="en-US" dirty="0"/>
          </a:p>
        </p:txBody>
      </p:sp>
      <p:sp>
        <p:nvSpPr>
          <p:cNvPr id="10" name="テキスト プレースホルダー 8"/>
          <p:cNvSpPr>
            <a:spLocks noGrp="1"/>
          </p:cNvSpPr>
          <p:nvPr>
            <p:ph type="body" sz="quarter" idx="12" hasCustomPrompt="1"/>
          </p:nvPr>
        </p:nvSpPr>
        <p:spPr>
          <a:xfrm>
            <a:off x="2987824" y="2492350"/>
            <a:ext cx="5896744" cy="1591568"/>
          </a:xfrm>
        </p:spPr>
        <p:txBody>
          <a:bodyPr/>
          <a:lstStyle>
            <a:lvl1pPr>
              <a:defRPr>
                <a:solidFill>
                  <a:schemeClr val="tx1">
                    <a:lumMod val="75000"/>
                    <a:lumOff val="25000"/>
                  </a:schemeClr>
                </a:solidFill>
              </a:defRPr>
            </a:lvl1pPr>
          </a:lstStyle>
          <a:p>
            <a:pPr lvl="0"/>
            <a:r>
              <a:rPr kumimoji="1" lang="ja-JP" altLang="en-US" dirty="0" smtClean="0"/>
              <a:t>章のアジェンダ</a:t>
            </a:r>
            <a:endParaRPr kumimoji="1" lang="ja-JP" altLang="en-US" dirty="0"/>
          </a:p>
        </p:txBody>
      </p:sp>
      <p:sp>
        <p:nvSpPr>
          <p:cNvPr id="9" name="スライド番号プレースホルダー 3"/>
          <p:cNvSpPr>
            <a:spLocks noGrp="1"/>
          </p:cNvSpPr>
          <p:nvPr>
            <p:ph type="sldNum" sz="quarter" idx="11"/>
          </p:nvPr>
        </p:nvSpPr>
        <p:spPr>
          <a:xfrm>
            <a:off x="8594576" y="4818186"/>
            <a:ext cx="549424" cy="273844"/>
          </a:xfrm>
        </p:spPr>
        <p:txBody>
          <a:body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1294652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表紙ーパターン３">
    <p:spTree>
      <p:nvGrpSpPr>
        <p:cNvPr id="1" name=""/>
        <p:cNvGrpSpPr/>
        <p:nvPr/>
      </p:nvGrpSpPr>
      <p:grpSpPr>
        <a:xfrm>
          <a:off x="0" y="0"/>
          <a:ext cx="0" cy="0"/>
          <a:chOff x="0" y="0"/>
          <a:chExt cx="0" cy="0"/>
        </a:xfrm>
      </p:grpSpPr>
      <p:sp>
        <p:nvSpPr>
          <p:cNvPr id="3" name="正方形/長方形 2"/>
          <p:cNvSpPr/>
          <p:nvPr userDrawn="1"/>
        </p:nvSpPr>
        <p:spPr>
          <a:xfrm>
            <a:off x="-33417" y="-7362"/>
            <a:ext cx="1207650" cy="5166136"/>
          </a:xfrm>
          <a:prstGeom prst="rect">
            <a:avLst/>
          </a:prstGeom>
          <a:gradFill>
            <a:gsLst>
              <a:gs pos="0">
                <a:srgbClr val="000D28"/>
              </a:gs>
              <a:gs pos="32000">
                <a:srgbClr val="001C4E"/>
              </a:gs>
              <a:gs pos="100000">
                <a:srgbClr val="012D7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userDrawn="1"/>
        </p:nvGrpSpPr>
        <p:grpSpPr>
          <a:xfrm>
            <a:off x="-855" y="3890027"/>
            <a:ext cx="1157636" cy="1268749"/>
            <a:chOff x="-855" y="3890027"/>
            <a:chExt cx="1157636" cy="1268749"/>
          </a:xfrm>
        </p:grpSpPr>
        <p:sp>
          <p:nvSpPr>
            <p:cNvPr id="123" name="Freeform 5"/>
            <p:cNvSpPr>
              <a:spLocks/>
            </p:cNvSpPr>
            <p:nvPr userDrawn="1"/>
          </p:nvSpPr>
          <p:spPr bwMode="auto">
            <a:xfrm rot="16200000" flipH="1">
              <a:off x="169011" y="372016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Freeform 6"/>
            <p:cNvSpPr>
              <a:spLocks/>
            </p:cNvSpPr>
            <p:nvPr userDrawn="1"/>
          </p:nvSpPr>
          <p:spPr bwMode="auto">
            <a:xfrm rot="16200000" flipH="1">
              <a:off x="169296" y="375521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Freeform 7"/>
            <p:cNvSpPr>
              <a:spLocks/>
            </p:cNvSpPr>
            <p:nvPr userDrawn="1"/>
          </p:nvSpPr>
          <p:spPr bwMode="auto">
            <a:xfrm rot="16200000" flipH="1">
              <a:off x="169296" y="378998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Freeform 8"/>
            <p:cNvSpPr>
              <a:spLocks/>
            </p:cNvSpPr>
            <p:nvPr userDrawn="1"/>
          </p:nvSpPr>
          <p:spPr bwMode="auto">
            <a:xfrm rot="16200000" flipH="1">
              <a:off x="169296" y="382475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Freeform 9"/>
            <p:cNvSpPr>
              <a:spLocks/>
            </p:cNvSpPr>
            <p:nvPr userDrawn="1"/>
          </p:nvSpPr>
          <p:spPr bwMode="auto">
            <a:xfrm rot="16200000" flipH="1">
              <a:off x="169296" y="385951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Freeform 10"/>
            <p:cNvSpPr>
              <a:spLocks/>
            </p:cNvSpPr>
            <p:nvPr userDrawn="1"/>
          </p:nvSpPr>
          <p:spPr bwMode="auto">
            <a:xfrm rot="16200000" flipH="1">
              <a:off x="169011" y="389457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Freeform 11"/>
            <p:cNvSpPr>
              <a:spLocks/>
            </p:cNvSpPr>
            <p:nvPr userDrawn="1"/>
          </p:nvSpPr>
          <p:spPr bwMode="auto">
            <a:xfrm rot="16200000" flipH="1">
              <a:off x="169296" y="392962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Freeform 12"/>
            <p:cNvSpPr>
              <a:spLocks/>
            </p:cNvSpPr>
            <p:nvPr userDrawn="1"/>
          </p:nvSpPr>
          <p:spPr bwMode="auto">
            <a:xfrm rot="16200000" flipH="1">
              <a:off x="169296" y="396439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Freeform 13"/>
            <p:cNvSpPr>
              <a:spLocks/>
            </p:cNvSpPr>
            <p:nvPr userDrawn="1"/>
          </p:nvSpPr>
          <p:spPr bwMode="auto">
            <a:xfrm rot="16200000" flipH="1">
              <a:off x="169296" y="399916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Freeform 14"/>
            <p:cNvSpPr>
              <a:spLocks/>
            </p:cNvSpPr>
            <p:nvPr userDrawn="1"/>
          </p:nvSpPr>
          <p:spPr bwMode="auto">
            <a:xfrm rot="16200000" flipH="1">
              <a:off x="169296" y="403392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Freeform 15"/>
            <p:cNvSpPr>
              <a:spLocks/>
            </p:cNvSpPr>
            <p:nvPr userDrawn="1"/>
          </p:nvSpPr>
          <p:spPr bwMode="auto">
            <a:xfrm rot="16200000" flipH="1">
              <a:off x="169296" y="4068696"/>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Freeform 16"/>
            <p:cNvSpPr>
              <a:spLocks/>
            </p:cNvSpPr>
            <p:nvPr userDrawn="1"/>
          </p:nvSpPr>
          <p:spPr bwMode="auto">
            <a:xfrm rot="16200000" flipH="1">
              <a:off x="169296" y="410403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Freeform 17"/>
            <p:cNvSpPr>
              <a:spLocks/>
            </p:cNvSpPr>
            <p:nvPr userDrawn="1"/>
          </p:nvSpPr>
          <p:spPr bwMode="auto">
            <a:xfrm rot="16200000" flipH="1">
              <a:off x="169296" y="413880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Freeform 18"/>
            <p:cNvSpPr>
              <a:spLocks/>
            </p:cNvSpPr>
            <p:nvPr userDrawn="1"/>
          </p:nvSpPr>
          <p:spPr bwMode="auto">
            <a:xfrm rot="16200000" flipH="1">
              <a:off x="170436" y="4172430"/>
              <a:ext cx="815054" cy="1157635"/>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Freeform 19"/>
            <p:cNvSpPr>
              <a:spLocks/>
            </p:cNvSpPr>
            <p:nvPr userDrawn="1"/>
          </p:nvSpPr>
          <p:spPr bwMode="auto">
            <a:xfrm rot="16200000" flipH="1">
              <a:off x="211030" y="4213024"/>
              <a:ext cx="780286" cy="11112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Freeform 20"/>
            <p:cNvSpPr>
              <a:spLocks/>
            </p:cNvSpPr>
            <p:nvPr userDrawn="1"/>
          </p:nvSpPr>
          <p:spPr bwMode="auto">
            <a:xfrm rot="16200000" flipH="1">
              <a:off x="253409" y="4255403"/>
              <a:ext cx="745518" cy="1061225"/>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Freeform 21"/>
            <p:cNvSpPr>
              <a:spLocks/>
            </p:cNvSpPr>
            <p:nvPr userDrawn="1"/>
          </p:nvSpPr>
          <p:spPr bwMode="auto">
            <a:xfrm rot="16200000" flipH="1">
              <a:off x="295610" y="4297604"/>
              <a:ext cx="710750" cy="1011592"/>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Freeform 22"/>
            <p:cNvSpPr>
              <a:spLocks/>
            </p:cNvSpPr>
            <p:nvPr userDrawn="1"/>
          </p:nvSpPr>
          <p:spPr bwMode="auto">
            <a:xfrm rot="16200000" flipH="1">
              <a:off x="338274" y="4340268"/>
              <a:ext cx="675412" cy="961601"/>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23"/>
            <p:cNvSpPr>
              <a:spLocks/>
            </p:cNvSpPr>
            <p:nvPr userDrawn="1"/>
          </p:nvSpPr>
          <p:spPr bwMode="auto">
            <a:xfrm rot="16200000" flipH="1">
              <a:off x="380118" y="4382112"/>
              <a:ext cx="640644" cy="912682"/>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24"/>
            <p:cNvSpPr>
              <a:spLocks/>
            </p:cNvSpPr>
            <p:nvPr userDrawn="1"/>
          </p:nvSpPr>
          <p:spPr bwMode="auto">
            <a:xfrm rot="16200000" flipH="1">
              <a:off x="422497" y="4424491"/>
              <a:ext cx="605876" cy="8626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25"/>
            <p:cNvSpPr>
              <a:spLocks/>
            </p:cNvSpPr>
            <p:nvPr userDrawn="1"/>
          </p:nvSpPr>
          <p:spPr bwMode="auto">
            <a:xfrm rot="16200000" flipH="1">
              <a:off x="464698" y="4466692"/>
              <a:ext cx="571108" cy="813058"/>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Freeform 26"/>
            <p:cNvSpPr>
              <a:spLocks/>
            </p:cNvSpPr>
            <p:nvPr userDrawn="1"/>
          </p:nvSpPr>
          <p:spPr bwMode="auto">
            <a:xfrm rot="16200000" flipH="1">
              <a:off x="507077" y="4509071"/>
              <a:ext cx="536340" cy="763068"/>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Freeform 27"/>
            <p:cNvSpPr>
              <a:spLocks/>
            </p:cNvSpPr>
            <p:nvPr userDrawn="1"/>
          </p:nvSpPr>
          <p:spPr bwMode="auto">
            <a:xfrm rot="16200000" flipH="1">
              <a:off x="549563" y="4551557"/>
              <a:ext cx="501002" cy="713434"/>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28"/>
            <p:cNvSpPr>
              <a:spLocks/>
            </p:cNvSpPr>
            <p:nvPr userDrawn="1"/>
          </p:nvSpPr>
          <p:spPr bwMode="auto">
            <a:xfrm rot="16200000" flipH="1">
              <a:off x="591585" y="4593579"/>
              <a:ext cx="466234" cy="664158"/>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Freeform 29"/>
            <p:cNvSpPr>
              <a:spLocks/>
            </p:cNvSpPr>
            <p:nvPr userDrawn="1"/>
          </p:nvSpPr>
          <p:spPr bwMode="auto">
            <a:xfrm rot="16200000" flipH="1">
              <a:off x="633964" y="4635958"/>
              <a:ext cx="431466" cy="614168"/>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30"/>
            <p:cNvSpPr>
              <a:spLocks/>
            </p:cNvSpPr>
            <p:nvPr userDrawn="1"/>
          </p:nvSpPr>
          <p:spPr bwMode="auto">
            <a:xfrm rot="16200000" flipH="1">
              <a:off x="676165" y="4678159"/>
              <a:ext cx="396698" cy="564535"/>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31"/>
            <p:cNvSpPr>
              <a:spLocks/>
            </p:cNvSpPr>
            <p:nvPr userDrawn="1"/>
          </p:nvSpPr>
          <p:spPr bwMode="auto">
            <a:xfrm rot="16200000" flipH="1">
              <a:off x="718544" y="4720538"/>
              <a:ext cx="361930" cy="514544"/>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Freeform 32"/>
            <p:cNvSpPr>
              <a:spLocks/>
            </p:cNvSpPr>
            <p:nvPr userDrawn="1"/>
          </p:nvSpPr>
          <p:spPr bwMode="auto">
            <a:xfrm rot="16200000" flipH="1">
              <a:off x="761030" y="4763024"/>
              <a:ext cx="326592" cy="464911"/>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Freeform 33"/>
            <p:cNvSpPr>
              <a:spLocks/>
            </p:cNvSpPr>
            <p:nvPr userDrawn="1"/>
          </p:nvSpPr>
          <p:spPr bwMode="auto">
            <a:xfrm rot="16200000" flipH="1">
              <a:off x="803052" y="4805046"/>
              <a:ext cx="291824" cy="415634"/>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Freeform 34"/>
            <p:cNvSpPr>
              <a:spLocks/>
            </p:cNvSpPr>
            <p:nvPr userDrawn="1"/>
          </p:nvSpPr>
          <p:spPr bwMode="auto">
            <a:xfrm rot="16200000" flipH="1">
              <a:off x="845253" y="4847247"/>
              <a:ext cx="257056" cy="366001"/>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Freeform 35"/>
            <p:cNvSpPr>
              <a:spLocks/>
            </p:cNvSpPr>
            <p:nvPr userDrawn="1"/>
          </p:nvSpPr>
          <p:spPr bwMode="auto">
            <a:xfrm rot="16200000" flipH="1">
              <a:off x="887632" y="4889625"/>
              <a:ext cx="222287" cy="316011"/>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Freeform 36"/>
            <p:cNvSpPr>
              <a:spLocks/>
            </p:cNvSpPr>
            <p:nvPr userDrawn="1"/>
          </p:nvSpPr>
          <p:spPr bwMode="auto">
            <a:xfrm rot="16200000" flipH="1">
              <a:off x="929832" y="4931826"/>
              <a:ext cx="187520" cy="266377"/>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Freeform 37"/>
            <p:cNvSpPr>
              <a:spLocks/>
            </p:cNvSpPr>
            <p:nvPr userDrawn="1"/>
          </p:nvSpPr>
          <p:spPr bwMode="auto">
            <a:xfrm rot="16200000" flipH="1">
              <a:off x="972212" y="4974205"/>
              <a:ext cx="152751" cy="21638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Freeform 38"/>
            <p:cNvSpPr>
              <a:spLocks/>
            </p:cNvSpPr>
            <p:nvPr userDrawn="1"/>
          </p:nvSpPr>
          <p:spPr bwMode="auto">
            <a:xfrm rot="16200000" flipH="1">
              <a:off x="1014519" y="5016513"/>
              <a:ext cx="117413" cy="167111"/>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Freeform 39"/>
            <p:cNvSpPr>
              <a:spLocks/>
            </p:cNvSpPr>
            <p:nvPr userDrawn="1"/>
          </p:nvSpPr>
          <p:spPr bwMode="auto">
            <a:xfrm rot="16200000" flipH="1">
              <a:off x="1056719" y="5058713"/>
              <a:ext cx="82646" cy="117478"/>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Freeform 40"/>
            <p:cNvSpPr>
              <a:spLocks/>
            </p:cNvSpPr>
            <p:nvPr userDrawn="1"/>
          </p:nvSpPr>
          <p:spPr bwMode="auto">
            <a:xfrm rot="16200000" flipH="1">
              <a:off x="1099099" y="5101092"/>
              <a:ext cx="47877" cy="67487"/>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Freeform 41"/>
            <p:cNvSpPr>
              <a:spLocks/>
            </p:cNvSpPr>
            <p:nvPr userDrawn="1"/>
          </p:nvSpPr>
          <p:spPr bwMode="auto">
            <a:xfrm rot="16200000" flipH="1">
              <a:off x="1141299" y="5143293"/>
              <a:ext cx="13109" cy="17854"/>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4" name="グループ化 3"/>
          <p:cNvGrpSpPr/>
          <p:nvPr userDrawn="1"/>
        </p:nvGrpSpPr>
        <p:grpSpPr>
          <a:xfrm>
            <a:off x="-13393" y="2497031"/>
            <a:ext cx="1187624" cy="2646469"/>
            <a:chOff x="-2672504" y="2497031"/>
            <a:chExt cx="1187624" cy="2646469"/>
          </a:xfrm>
        </p:grpSpPr>
        <p:sp>
          <p:nvSpPr>
            <p:cNvPr id="55" name="Freeform 112"/>
            <p:cNvSpPr>
              <a:spLocks/>
            </p:cNvSpPr>
            <p:nvPr/>
          </p:nvSpPr>
          <p:spPr bwMode="auto">
            <a:xfrm rot="5400000">
              <a:off x="-3401925" y="3226453"/>
              <a:ext cx="2646468" cy="1187623"/>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114"/>
            <p:cNvSpPr>
              <a:spLocks/>
            </p:cNvSpPr>
            <p:nvPr/>
          </p:nvSpPr>
          <p:spPr bwMode="auto">
            <a:xfrm rot="5400000">
              <a:off x="-3346106" y="3373365"/>
              <a:ext cx="2443737" cy="1096532"/>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115"/>
            <p:cNvSpPr>
              <a:spLocks/>
            </p:cNvSpPr>
            <p:nvPr/>
          </p:nvSpPr>
          <p:spPr bwMode="auto">
            <a:xfrm rot="5400000">
              <a:off x="-3318368" y="3446308"/>
              <a:ext cx="2343056" cy="105132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116"/>
            <p:cNvSpPr>
              <a:spLocks/>
            </p:cNvSpPr>
            <p:nvPr/>
          </p:nvSpPr>
          <p:spPr bwMode="auto">
            <a:xfrm rot="5400000">
              <a:off x="-3290286" y="3520277"/>
              <a:ext cx="2241006" cy="1005439"/>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117"/>
            <p:cNvSpPr>
              <a:spLocks/>
            </p:cNvSpPr>
            <p:nvPr/>
          </p:nvSpPr>
          <p:spPr bwMode="auto">
            <a:xfrm rot="5400000">
              <a:off x="-3261863" y="3593904"/>
              <a:ext cx="2138955" cy="960235"/>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 name="Freeform 118"/>
            <p:cNvSpPr>
              <a:spLocks/>
            </p:cNvSpPr>
            <p:nvPr/>
          </p:nvSpPr>
          <p:spPr bwMode="auto">
            <a:xfrm rot="5400000">
              <a:off x="-3234124" y="3666846"/>
              <a:ext cx="2038274" cy="915032"/>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1" name="Freeform 119"/>
            <p:cNvSpPr>
              <a:spLocks/>
            </p:cNvSpPr>
            <p:nvPr/>
          </p:nvSpPr>
          <p:spPr bwMode="auto">
            <a:xfrm rot="5400000">
              <a:off x="-3206044" y="3740816"/>
              <a:ext cx="1936224" cy="86914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120"/>
            <p:cNvSpPr>
              <a:spLocks/>
            </p:cNvSpPr>
            <p:nvPr/>
          </p:nvSpPr>
          <p:spPr bwMode="auto">
            <a:xfrm rot="5400000">
              <a:off x="-3178647" y="3813416"/>
              <a:ext cx="1836227" cy="823940"/>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121"/>
            <p:cNvSpPr>
              <a:spLocks/>
            </p:cNvSpPr>
            <p:nvPr/>
          </p:nvSpPr>
          <p:spPr bwMode="auto">
            <a:xfrm rot="5400000">
              <a:off x="-3150566" y="3887386"/>
              <a:ext cx="1734177" cy="778051"/>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122"/>
            <p:cNvSpPr>
              <a:spLocks/>
            </p:cNvSpPr>
            <p:nvPr/>
          </p:nvSpPr>
          <p:spPr bwMode="auto">
            <a:xfrm rot="5400000">
              <a:off x="-3122142" y="3961013"/>
              <a:ext cx="1632126" cy="732847"/>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123"/>
            <p:cNvSpPr>
              <a:spLocks/>
            </p:cNvSpPr>
            <p:nvPr/>
          </p:nvSpPr>
          <p:spPr bwMode="auto">
            <a:xfrm rot="5400000">
              <a:off x="-3094404" y="4033955"/>
              <a:ext cx="1531445" cy="687644"/>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Freeform 124"/>
            <p:cNvSpPr>
              <a:spLocks/>
            </p:cNvSpPr>
            <p:nvPr/>
          </p:nvSpPr>
          <p:spPr bwMode="auto">
            <a:xfrm rot="5400000">
              <a:off x="-3066323" y="4107924"/>
              <a:ext cx="1429395" cy="641755"/>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7" name="Freeform 125"/>
            <p:cNvSpPr>
              <a:spLocks/>
            </p:cNvSpPr>
            <p:nvPr/>
          </p:nvSpPr>
          <p:spPr bwMode="auto">
            <a:xfrm rot="5400000">
              <a:off x="-3038584" y="4180866"/>
              <a:ext cx="1328714" cy="596552"/>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8" name="Freeform 126"/>
            <p:cNvSpPr>
              <a:spLocks/>
            </p:cNvSpPr>
            <p:nvPr/>
          </p:nvSpPr>
          <p:spPr bwMode="auto">
            <a:xfrm rot="5400000">
              <a:off x="-3010504" y="4254836"/>
              <a:ext cx="1226663" cy="550663"/>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Freeform 127"/>
            <p:cNvSpPr>
              <a:spLocks/>
            </p:cNvSpPr>
            <p:nvPr/>
          </p:nvSpPr>
          <p:spPr bwMode="auto">
            <a:xfrm rot="5400000">
              <a:off x="-2982079" y="4328463"/>
              <a:ext cx="1124612" cy="50545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Freeform 128"/>
            <p:cNvSpPr>
              <a:spLocks/>
            </p:cNvSpPr>
            <p:nvPr/>
          </p:nvSpPr>
          <p:spPr bwMode="auto">
            <a:xfrm rot="5400000">
              <a:off x="-2954341" y="4401406"/>
              <a:ext cx="1023931" cy="460255"/>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Freeform 129"/>
            <p:cNvSpPr>
              <a:spLocks/>
            </p:cNvSpPr>
            <p:nvPr/>
          </p:nvSpPr>
          <p:spPr bwMode="auto">
            <a:xfrm rot="5400000">
              <a:off x="-2926260" y="4475375"/>
              <a:ext cx="921880" cy="414367"/>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Freeform 130"/>
            <p:cNvSpPr>
              <a:spLocks/>
            </p:cNvSpPr>
            <p:nvPr/>
          </p:nvSpPr>
          <p:spPr bwMode="auto">
            <a:xfrm rot="5400000">
              <a:off x="-2897837" y="4549003"/>
              <a:ext cx="819830" cy="369164"/>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131"/>
            <p:cNvSpPr>
              <a:spLocks/>
            </p:cNvSpPr>
            <p:nvPr/>
          </p:nvSpPr>
          <p:spPr bwMode="auto">
            <a:xfrm rot="5400000">
              <a:off x="-2870441" y="4622287"/>
              <a:ext cx="719149" cy="323275"/>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Freeform 132"/>
            <p:cNvSpPr>
              <a:spLocks/>
            </p:cNvSpPr>
            <p:nvPr/>
          </p:nvSpPr>
          <p:spPr bwMode="auto">
            <a:xfrm rot="5400000">
              <a:off x="-2842017" y="4695915"/>
              <a:ext cx="617099" cy="278071"/>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Freeform 133"/>
            <p:cNvSpPr>
              <a:spLocks/>
            </p:cNvSpPr>
            <p:nvPr/>
          </p:nvSpPr>
          <p:spPr bwMode="auto">
            <a:xfrm rot="5400000">
              <a:off x="-2814278" y="4768856"/>
              <a:ext cx="516418" cy="232867"/>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134"/>
            <p:cNvSpPr>
              <a:spLocks/>
            </p:cNvSpPr>
            <p:nvPr/>
          </p:nvSpPr>
          <p:spPr bwMode="auto">
            <a:xfrm rot="5400000">
              <a:off x="-2786197" y="4842826"/>
              <a:ext cx="414367" cy="186979"/>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35"/>
            <p:cNvSpPr>
              <a:spLocks/>
            </p:cNvSpPr>
            <p:nvPr/>
          </p:nvSpPr>
          <p:spPr bwMode="auto">
            <a:xfrm rot="5400000">
              <a:off x="-2757774" y="4916453"/>
              <a:ext cx="312316" cy="141776"/>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136"/>
            <p:cNvSpPr>
              <a:spLocks/>
            </p:cNvSpPr>
            <p:nvPr/>
          </p:nvSpPr>
          <p:spPr bwMode="auto">
            <a:xfrm rot="5400000">
              <a:off x="-2730720" y="4989396"/>
              <a:ext cx="212320" cy="95887"/>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137"/>
            <p:cNvSpPr>
              <a:spLocks/>
            </p:cNvSpPr>
            <p:nvPr/>
          </p:nvSpPr>
          <p:spPr bwMode="auto">
            <a:xfrm rot="5400000">
              <a:off x="-2701954" y="5063365"/>
              <a:ext cx="109585" cy="50683"/>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138"/>
            <p:cNvSpPr>
              <a:spLocks/>
            </p:cNvSpPr>
            <p:nvPr/>
          </p:nvSpPr>
          <p:spPr bwMode="auto">
            <a:xfrm rot="5400000">
              <a:off x="-2674558" y="5135965"/>
              <a:ext cx="9589" cy="5479"/>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13"/>
            <p:cNvSpPr>
              <a:spLocks/>
            </p:cNvSpPr>
            <p:nvPr/>
          </p:nvSpPr>
          <p:spPr bwMode="auto">
            <a:xfrm rot="5400000">
              <a:off x="-3374187" y="3299396"/>
              <a:ext cx="2545788" cy="1142420"/>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0" name="タイトル 9"/>
          <p:cNvSpPr>
            <a:spLocks noGrp="1"/>
          </p:cNvSpPr>
          <p:nvPr userDrawn="1">
            <p:ph type="title" hasCustomPrompt="1"/>
          </p:nvPr>
        </p:nvSpPr>
        <p:spPr>
          <a:xfrm>
            <a:off x="1547664" y="1828867"/>
            <a:ext cx="7462192" cy="792088"/>
          </a:xfrm>
        </p:spPr>
        <p:txBody>
          <a:bodyPr>
            <a:noAutofit/>
          </a:bodyPr>
          <a:lstStyle>
            <a:lvl1pPr algn="l">
              <a:defRPr sz="3200">
                <a:solidFill>
                  <a:srgbClr val="012D76"/>
                </a:solidFill>
              </a:defRPr>
            </a:lvl1pPr>
          </a:lstStyle>
          <a:p>
            <a:r>
              <a:rPr kumimoji="1" lang="ja-JP" altLang="en-US" dirty="0" smtClean="0"/>
              <a:t>章タイトル</a:t>
            </a:r>
            <a:endParaRPr kumimoji="1" lang="ja-JP" altLang="en-US" dirty="0"/>
          </a:p>
        </p:txBody>
      </p:sp>
      <p:cxnSp>
        <p:nvCxnSpPr>
          <p:cNvPr id="6" name="直線コネクタ 5"/>
          <p:cNvCxnSpPr/>
          <p:nvPr userDrawn="1"/>
        </p:nvCxnSpPr>
        <p:spPr>
          <a:xfrm>
            <a:off x="1547664" y="2639109"/>
            <a:ext cx="6024662" cy="0"/>
          </a:xfrm>
          <a:prstGeom prst="line">
            <a:avLst/>
          </a:prstGeom>
          <a:ln w="28575">
            <a:solidFill>
              <a:srgbClr val="012D76"/>
            </a:solidFill>
            <a:tailEnd type="none"/>
          </a:ln>
        </p:spPr>
        <p:style>
          <a:lnRef idx="1">
            <a:schemeClr val="accent1"/>
          </a:lnRef>
          <a:fillRef idx="0">
            <a:schemeClr val="accent1"/>
          </a:fillRef>
          <a:effectRef idx="0">
            <a:schemeClr val="accent1"/>
          </a:effectRef>
          <a:fontRef idx="minor">
            <a:schemeClr val="tx1"/>
          </a:fontRef>
        </p:style>
      </p:cxnSp>
      <p:sp>
        <p:nvSpPr>
          <p:cNvPr id="9" name="テキスト プレースホルダー 8"/>
          <p:cNvSpPr>
            <a:spLocks noGrp="1"/>
          </p:cNvSpPr>
          <p:nvPr userDrawn="1">
            <p:ph type="body" sz="quarter" idx="10" hasCustomPrompt="1"/>
          </p:nvPr>
        </p:nvSpPr>
        <p:spPr>
          <a:xfrm>
            <a:off x="1547813" y="2859782"/>
            <a:ext cx="6024562" cy="1879600"/>
          </a:xfrm>
        </p:spPr>
        <p:txBody>
          <a:bodyPr/>
          <a:lstStyle>
            <a:lvl1pPr>
              <a:defRPr>
                <a:solidFill>
                  <a:schemeClr val="tx1">
                    <a:lumMod val="75000"/>
                    <a:lumOff val="25000"/>
                  </a:schemeClr>
                </a:solidFill>
              </a:defRPr>
            </a:lvl1pPr>
          </a:lstStyle>
          <a:p>
            <a:pPr lvl="0"/>
            <a:r>
              <a:rPr kumimoji="1" lang="ja-JP" altLang="en-US" dirty="0" smtClean="0"/>
              <a:t>章のアジェンダ</a:t>
            </a:r>
            <a:endParaRPr kumimoji="1" lang="ja-JP" altLang="en-US" dirty="0"/>
          </a:p>
        </p:txBody>
      </p:sp>
      <p:sp>
        <p:nvSpPr>
          <p:cNvPr id="293" name="フッター プレースホルダー 2"/>
          <p:cNvSpPr>
            <a:spLocks noGrp="1"/>
          </p:cNvSpPr>
          <p:nvPr userDrawn="1">
            <p:ph type="ftr" sz="quarter" idx="11"/>
          </p:nvPr>
        </p:nvSpPr>
        <p:spPr>
          <a:xfrm>
            <a:off x="-29175" y="4818186"/>
            <a:ext cx="1133096" cy="273844"/>
          </a:xfrm>
        </p:spPr>
        <p:txBody>
          <a:bodyPr/>
          <a:lstStyle>
            <a:lvl1pPr>
              <a:defRPr>
                <a:solidFill>
                  <a:schemeClr val="bg1"/>
                </a:solidFill>
              </a:defRPr>
            </a:lvl1pPr>
          </a:lstStyle>
          <a:p>
            <a:endParaRPr lang="ja-JP" altLang="en-US" dirty="0"/>
          </a:p>
        </p:txBody>
      </p:sp>
      <p:grpSp>
        <p:nvGrpSpPr>
          <p:cNvPr id="164" name="グループ化 163"/>
          <p:cNvGrpSpPr/>
          <p:nvPr userDrawn="1"/>
        </p:nvGrpSpPr>
        <p:grpSpPr>
          <a:xfrm flipH="1" flipV="1">
            <a:off x="-28608" y="18791"/>
            <a:ext cx="1157636" cy="1268749"/>
            <a:chOff x="-855" y="3890027"/>
            <a:chExt cx="1157636" cy="1268749"/>
          </a:xfrm>
        </p:grpSpPr>
        <p:sp>
          <p:nvSpPr>
            <p:cNvPr id="165" name="Freeform 5"/>
            <p:cNvSpPr>
              <a:spLocks/>
            </p:cNvSpPr>
            <p:nvPr userDrawn="1"/>
          </p:nvSpPr>
          <p:spPr bwMode="auto">
            <a:xfrm rot="16200000" flipH="1">
              <a:off x="169011" y="372016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6"/>
            <p:cNvSpPr>
              <a:spLocks/>
            </p:cNvSpPr>
            <p:nvPr userDrawn="1"/>
          </p:nvSpPr>
          <p:spPr bwMode="auto">
            <a:xfrm rot="16200000" flipH="1">
              <a:off x="169296" y="375521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7"/>
            <p:cNvSpPr>
              <a:spLocks/>
            </p:cNvSpPr>
            <p:nvPr userDrawn="1"/>
          </p:nvSpPr>
          <p:spPr bwMode="auto">
            <a:xfrm rot="16200000" flipH="1">
              <a:off x="169296" y="378998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Freeform 8"/>
            <p:cNvSpPr>
              <a:spLocks/>
            </p:cNvSpPr>
            <p:nvPr userDrawn="1"/>
          </p:nvSpPr>
          <p:spPr bwMode="auto">
            <a:xfrm rot="16200000" flipH="1">
              <a:off x="169296" y="382475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Freeform 9"/>
            <p:cNvSpPr>
              <a:spLocks/>
            </p:cNvSpPr>
            <p:nvPr userDrawn="1"/>
          </p:nvSpPr>
          <p:spPr bwMode="auto">
            <a:xfrm rot="16200000" flipH="1">
              <a:off x="169296" y="385951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10"/>
            <p:cNvSpPr>
              <a:spLocks/>
            </p:cNvSpPr>
            <p:nvPr userDrawn="1"/>
          </p:nvSpPr>
          <p:spPr bwMode="auto">
            <a:xfrm rot="16200000" flipH="1">
              <a:off x="169011" y="3894571"/>
              <a:ext cx="817904" cy="1157635"/>
            </a:xfrm>
            <a:custGeom>
              <a:avLst/>
              <a:gdLst>
                <a:gd name="T0" fmla="*/ 1427 w 1435"/>
                <a:gd name="T1" fmla="*/ 0 h 3242"/>
                <a:gd name="T2" fmla="*/ 0 w 1435"/>
                <a:gd name="T3" fmla="*/ 3242 h 3242"/>
                <a:gd name="T4" fmla="*/ 10 w 1435"/>
                <a:gd name="T5" fmla="*/ 3242 h 3242"/>
                <a:gd name="T6" fmla="*/ 1435 w 1435"/>
                <a:gd name="T7" fmla="*/ 0 h 3242"/>
                <a:gd name="T8" fmla="*/ 1427 w 1435"/>
                <a:gd name="T9" fmla="*/ 0 h 3242"/>
              </a:gdLst>
              <a:ahLst/>
              <a:cxnLst>
                <a:cxn ang="0">
                  <a:pos x="T0" y="T1"/>
                </a:cxn>
                <a:cxn ang="0">
                  <a:pos x="T2" y="T3"/>
                </a:cxn>
                <a:cxn ang="0">
                  <a:pos x="T4" y="T5"/>
                </a:cxn>
                <a:cxn ang="0">
                  <a:pos x="T6" y="T7"/>
                </a:cxn>
                <a:cxn ang="0">
                  <a:pos x="T8" y="T9"/>
                </a:cxn>
              </a:cxnLst>
              <a:rect l="0" t="0" r="r" b="b"/>
              <a:pathLst>
                <a:path w="1435" h="3242">
                  <a:moveTo>
                    <a:pt x="1427" y="0"/>
                  </a:moveTo>
                  <a:lnTo>
                    <a:pt x="0" y="3242"/>
                  </a:lnTo>
                  <a:lnTo>
                    <a:pt x="10" y="3242"/>
                  </a:lnTo>
                  <a:lnTo>
                    <a:pt x="1435"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Freeform 11"/>
            <p:cNvSpPr>
              <a:spLocks/>
            </p:cNvSpPr>
            <p:nvPr userDrawn="1"/>
          </p:nvSpPr>
          <p:spPr bwMode="auto">
            <a:xfrm rot="16200000" flipH="1">
              <a:off x="169296" y="392962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12"/>
            <p:cNvSpPr>
              <a:spLocks/>
            </p:cNvSpPr>
            <p:nvPr userDrawn="1"/>
          </p:nvSpPr>
          <p:spPr bwMode="auto">
            <a:xfrm rot="16200000" flipH="1">
              <a:off x="169296" y="396439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Freeform 13"/>
            <p:cNvSpPr>
              <a:spLocks/>
            </p:cNvSpPr>
            <p:nvPr userDrawn="1"/>
          </p:nvSpPr>
          <p:spPr bwMode="auto">
            <a:xfrm rot="16200000" flipH="1">
              <a:off x="169296" y="3999160"/>
              <a:ext cx="817334" cy="1157635"/>
            </a:xfrm>
            <a:custGeom>
              <a:avLst/>
              <a:gdLst>
                <a:gd name="T0" fmla="*/ 1426 w 1434"/>
                <a:gd name="T1" fmla="*/ 0 h 3242"/>
                <a:gd name="T2" fmla="*/ 0 w 1434"/>
                <a:gd name="T3" fmla="*/ 3242 h 3242"/>
                <a:gd name="T4" fmla="*/ 10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10"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Freeform 14"/>
            <p:cNvSpPr>
              <a:spLocks/>
            </p:cNvSpPr>
            <p:nvPr userDrawn="1"/>
          </p:nvSpPr>
          <p:spPr bwMode="auto">
            <a:xfrm rot="16200000" flipH="1">
              <a:off x="169296" y="4033928"/>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Freeform 15"/>
            <p:cNvSpPr>
              <a:spLocks/>
            </p:cNvSpPr>
            <p:nvPr userDrawn="1"/>
          </p:nvSpPr>
          <p:spPr bwMode="auto">
            <a:xfrm rot="16200000" flipH="1">
              <a:off x="169296" y="4068696"/>
              <a:ext cx="817334" cy="1157635"/>
            </a:xfrm>
            <a:custGeom>
              <a:avLst/>
              <a:gdLst>
                <a:gd name="T0" fmla="*/ 1427 w 1434"/>
                <a:gd name="T1" fmla="*/ 0 h 3242"/>
                <a:gd name="T2" fmla="*/ 0 w 1434"/>
                <a:gd name="T3" fmla="*/ 3242 h 3242"/>
                <a:gd name="T4" fmla="*/ 10 w 1434"/>
                <a:gd name="T5" fmla="*/ 3242 h 3242"/>
                <a:gd name="T6" fmla="*/ 1434 w 1434"/>
                <a:gd name="T7" fmla="*/ 0 h 3242"/>
                <a:gd name="T8" fmla="*/ 1427 w 1434"/>
                <a:gd name="T9" fmla="*/ 0 h 3242"/>
              </a:gdLst>
              <a:ahLst/>
              <a:cxnLst>
                <a:cxn ang="0">
                  <a:pos x="T0" y="T1"/>
                </a:cxn>
                <a:cxn ang="0">
                  <a:pos x="T2" y="T3"/>
                </a:cxn>
                <a:cxn ang="0">
                  <a:pos x="T4" y="T5"/>
                </a:cxn>
                <a:cxn ang="0">
                  <a:pos x="T6" y="T7"/>
                </a:cxn>
                <a:cxn ang="0">
                  <a:pos x="T8" y="T9"/>
                </a:cxn>
              </a:cxnLst>
              <a:rect l="0" t="0" r="r" b="b"/>
              <a:pathLst>
                <a:path w="1434" h="3242">
                  <a:moveTo>
                    <a:pt x="1427" y="0"/>
                  </a:moveTo>
                  <a:lnTo>
                    <a:pt x="0" y="3242"/>
                  </a:lnTo>
                  <a:lnTo>
                    <a:pt x="10" y="3242"/>
                  </a:lnTo>
                  <a:lnTo>
                    <a:pt x="1434" y="0"/>
                  </a:lnTo>
                  <a:lnTo>
                    <a:pt x="142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Freeform 16"/>
            <p:cNvSpPr>
              <a:spLocks/>
            </p:cNvSpPr>
            <p:nvPr userDrawn="1"/>
          </p:nvSpPr>
          <p:spPr bwMode="auto">
            <a:xfrm rot="16200000" flipH="1">
              <a:off x="169296" y="4104034"/>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Freeform 17"/>
            <p:cNvSpPr>
              <a:spLocks/>
            </p:cNvSpPr>
            <p:nvPr userDrawn="1"/>
          </p:nvSpPr>
          <p:spPr bwMode="auto">
            <a:xfrm rot="16200000" flipH="1">
              <a:off x="169296" y="4138802"/>
              <a:ext cx="817334" cy="1157635"/>
            </a:xfrm>
            <a:custGeom>
              <a:avLst/>
              <a:gdLst>
                <a:gd name="T0" fmla="*/ 1426 w 1434"/>
                <a:gd name="T1" fmla="*/ 0 h 3242"/>
                <a:gd name="T2" fmla="*/ 0 w 1434"/>
                <a:gd name="T3" fmla="*/ 3242 h 3242"/>
                <a:gd name="T4" fmla="*/ 9 w 1434"/>
                <a:gd name="T5" fmla="*/ 3242 h 3242"/>
                <a:gd name="T6" fmla="*/ 1434 w 1434"/>
                <a:gd name="T7" fmla="*/ 0 h 3242"/>
                <a:gd name="T8" fmla="*/ 1426 w 1434"/>
                <a:gd name="T9" fmla="*/ 0 h 3242"/>
              </a:gdLst>
              <a:ahLst/>
              <a:cxnLst>
                <a:cxn ang="0">
                  <a:pos x="T0" y="T1"/>
                </a:cxn>
                <a:cxn ang="0">
                  <a:pos x="T2" y="T3"/>
                </a:cxn>
                <a:cxn ang="0">
                  <a:pos x="T4" y="T5"/>
                </a:cxn>
                <a:cxn ang="0">
                  <a:pos x="T6" y="T7"/>
                </a:cxn>
                <a:cxn ang="0">
                  <a:pos x="T8" y="T9"/>
                </a:cxn>
              </a:cxnLst>
              <a:rect l="0" t="0" r="r" b="b"/>
              <a:pathLst>
                <a:path w="1434" h="3242">
                  <a:moveTo>
                    <a:pt x="1426" y="0"/>
                  </a:moveTo>
                  <a:lnTo>
                    <a:pt x="0" y="3242"/>
                  </a:lnTo>
                  <a:lnTo>
                    <a:pt x="9" y="3242"/>
                  </a:lnTo>
                  <a:lnTo>
                    <a:pt x="1434" y="0"/>
                  </a:lnTo>
                  <a:lnTo>
                    <a:pt x="142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Freeform 18"/>
            <p:cNvSpPr>
              <a:spLocks/>
            </p:cNvSpPr>
            <p:nvPr userDrawn="1"/>
          </p:nvSpPr>
          <p:spPr bwMode="auto">
            <a:xfrm rot="16200000" flipH="1">
              <a:off x="170436" y="4172430"/>
              <a:ext cx="815054" cy="1157635"/>
            </a:xfrm>
            <a:custGeom>
              <a:avLst/>
              <a:gdLst>
                <a:gd name="T0" fmla="*/ 1430 w 1430"/>
                <a:gd name="T1" fmla="*/ 0 h 3242"/>
                <a:gd name="T2" fmla="*/ 1426 w 1430"/>
                <a:gd name="T3" fmla="*/ 0 h 3242"/>
                <a:gd name="T4" fmla="*/ 0 w 1430"/>
                <a:gd name="T5" fmla="*/ 3242 h 3242"/>
                <a:gd name="T6" fmla="*/ 9 w 1430"/>
                <a:gd name="T7" fmla="*/ 3242 h 3242"/>
                <a:gd name="T8" fmla="*/ 1430 w 1430"/>
                <a:gd name="T9" fmla="*/ 10 h 3242"/>
                <a:gd name="T10" fmla="*/ 1430 w 1430"/>
                <a:gd name="T11" fmla="*/ 0 h 3242"/>
              </a:gdLst>
              <a:ahLst/>
              <a:cxnLst>
                <a:cxn ang="0">
                  <a:pos x="T0" y="T1"/>
                </a:cxn>
                <a:cxn ang="0">
                  <a:pos x="T2" y="T3"/>
                </a:cxn>
                <a:cxn ang="0">
                  <a:pos x="T4" y="T5"/>
                </a:cxn>
                <a:cxn ang="0">
                  <a:pos x="T6" y="T7"/>
                </a:cxn>
                <a:cxn ang="0">
                  <a:pos x="T8" y="T9"/>
                </a:cxn>
                <a:cxn ang="0">
                  <a:pos x="T10" y="T11"/>
                </a:cxn>
              </a:cxnLst>
              <a:rect l="0" t="0" r="r" b="b"/>
              <a:pathLst>
                <a:path w="1430" h="3242">
                  <a:moveTo>
                    <a:pt x="1430" y="0"/>
                  </a:moveTo>
                  <a:lnTo>
                    <a:pt x="1426" y="0"/>
                  </a:lnTo>
                  <a:lnTo>
                    <a:pt x="0" y="3242"/>
                  </a:lnTo>
                  <a:lnTo>
                    <a:pt x="9" y="3242"/>
                  </a:lnTo>
                  <a:lnTo>
                    <a:pt x="1430" y="10"/>
                  </a:lnTo>
                  <a:lnTo>
                    <a:pt x="143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Freeform 19"/>
            <p:cNvSpPr>
              <a:spLocks/>
            </p:cNvSpPr>
            <p:nvPr userDrawn="1"/>
          </p:nvSpPr>
          <p:spPr bwMode="auto">
            <a:xfrm rot="16200000" flipH="1">
              <a:off x="211030" y="4213024"/>
              <a:ext cx="780286" cy="1111215"/>
            </a:xfrm>
            <a:custGeom>
              <a:avLst/>
              <a:gdLst>
                <a:gd name="T0" fmla="*/ 1369 w 1369"/>
                <a:gd name="T1" fmla="*/ 0 h 3112"/>
                <a:gd name="T2" fmla="*/ 0 w 1369"/>
                <a:gd name="T3" fmla="*/ 3112 h 3112"/>
                <a:gd name="T4" fmla="*/ 10 w 1369"/>
                <a:gd name="T5" fmla="*/ 3112 h 3112"/>
                <a:gd name="T6" fmla="*/ 1369 w 1369"/>
                <a:gd name="T7" fmla="*/ 19 h 3112"/>
                <a:gd name="T8" fmla="*/ 1369 w 1369"/>
                <a:gd name="T9" fmla="*/ 0 h 3112"/>
              </a:gdLst>
              <a:ahLst/>
              <a:cxnLst>
                <a:cxn ang="0">
                  <a:pos x="T0" y="T1"/>
                </a:cxn>
                <a:cxn ang="0">
                  <a:pos x="T2" y="T3"/>
                </a:cxn>
                <a:cxn ang="0">
                  <a:pos x="T4" y="T5"/>
                </a:cxn>
                <a:cxn ang="0">
                  <a:pos x="T6" y="T7"/>
                </a:cxn>
                <a:cxn ang="0">
                  <a:pos x="T8" y="T9"/>
                </a:cxn>
              </a:cxnLst>
              <a:rect l="0" t="0" r="r" b="b"/>
              <a:pathLst>
                <a:path w="1369" h="3112">
                  <a:moveTo>
                    <a:pt x="1369" y="0"/>
                  </a:moveTo>
                  <a:lnTo>
                    <a:pt x="0" y="3112"/>
                  </a:lnTo>
                  <a:lnTo>
                    <a:pt x="10" y="3112"/>
                  </a:lnTo>
                  <a:lnTo>
                    <a:pt x="1369" y="19"/>
                  </a:lnTo>
                  <a:lnTo>
                    <a:pt x="136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Freeform 20"/>
            <p:cNvSpPr>
              <a:spLocks/>
            </p:cNvSpPr>
            <p:nvPr userDrawn="1"/>
          </p:nvSpPr>
          <p:spPr bwMode="auto">
            <a:xfrm rot="16200000" flipH="1">
              <a:off x="253409" y="4255403"/>
              <a:ext cx="745518" cy="1061225"/>
            </a:xfrm>
            <a:custGeom>
              <a:avLst/>
              <a:gdLst>
                <a:gd name="T0" fmla="*/ 1308 w 1308"/>
                <a:gd name="T1" fmla="*/ 0 h 2972"/>
                <a:gd name="T2" fmla="*/ 0 w 1308"/>
                <a:gd name="T3" fmla="*/ 2972 h 2972"/>
                <a:gd name="T4" fmla="*/ 10 w 1308"/>
                <a:gd name="T5" fmla="*/ 2972 h 2972"/>
                <a:gd name="T6" fmla="*/ 1308 w 1308"/>
                <a:gd name="T7" fmla="*/ 19 h 2972"/>
                <a:gd name="T8" fmla="*/ 1308 w 1308"/>
                <a:gd name="T9" fmla="*/ 0 h 2972"/>
              </a:gdLst>
              <a:ahLst/>
              <a:cxnLst>
                <a:cxn ang="0">
                  <a:pos x="T0" y="T1"/>
                </a:cxn>
                <a:cxn ang="0">
                  <a:pos x="T2" y="T3"/>
                </a:cxn>
                <a:cxn ang="0">
                  <a:pos x="T4" y="T5"/>
                </a:cxn>
                <a:cxn ang="0">
                  <a:pos x="T6" y="T7"/>
                </a:cxn>
                <a:cxn ang="0">
                  <a:pos x="T8" y="T9"/>
                </a:cxn>
              </a:cxnLst>
              <a:rect l="0" t="0" r="r" b="b"/>
              <a:pathLst>
                <a:path w="1308" h="2972">
                  <a:moveTo>
                    <a:pt x="1308" y="0"/>
                  </a:moveTo>
                  <a:lnTo>
                    <a:pt x="0" y="2972"/>
                  </a:lnTo>
                  <a:lnTo>
                    <a:pt x="10" y="2972"/>
                  </a:lnTo>
                  <a:lnTo>
                    <a:pt x="1308" y="19"/>
                  </a:lnTo>
                  <a:lnTo>
                    <a:pt x="130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Freeform 21"/>
            <p:cNvSpPr>
              <a:spLocks/>
            </p:cNvSpPr>
            <p:nvPr userDrawn="1"/>
          </p:nvSpPr>
          <p:spPr bwMode="auto">
            <a:xfrm rot="16200000" flipH="1">
              <a:off x="295610" y="4297604"/>
              <a:ext cx="710750" cy="1011592"/>
            </a:xfrm>
            <a:custGeom>
              <a:avLst/>
              <a:gdLst>
                <a:gd name="T0" fmla="*/ 1247 w 1247"/>
                <a:gd name="T1" fmla="*/ 0 h 2833"/>
                <a:gd name="T2" fmla="*/ 0 w 1247"/>
                <a:gd name="T3" fmla="*/ 2833 h 2833"/>
                <a:gd name="T4" fmla="*/ 10 w 1247"/>
                <a:gd name="T5" fmla="*/ 2833 h 2833"/>
                <a:gd name="T6" fmla="*/ 1247 w 1247"/>
                <a:gd name="T7" fmla="*/ 19 h 2833"/>
                <a:gd name="T8" fmla="*/ 1247 w 1247"/>
                <a:gd name="T9" fmla="*/ 0 h 2833"/>
              </a:gdLst>
              <a:ahLst/>
              <a:cxnLst>
                <a:cxn ang="0">
                  <a:pos x="T0" y="T1"/>
                </a:cxn>
                <a:cxn ang="0">
                  <a:pos x="T2" y="T3"/>
                </a:cxn>
                <a:cxn ang="0">
                  <a:pos x="T4" y="T5"/>
                </a:cxn>
                <a:cxn ang="0">
                  <a:pos x="T6" y="T7"/>
                </a:cxn>
                <a:cxn ang="0">
                  <a:pos x="T8" y="T9"/>
                </a:cxn>
              </a:cxnLst>
              <a:rect l="0" t="0" r="r" b="b"/>
              <a:pathLst>
                <a:path w="1247" h="2833">
                  <a:moveTo>
                    <a:pt x="1247" y="0"/>
                  </a:moveTo>
                  <a:lnTo>
                    <a:pt x="0" y="2833"/>
                  </a:lnTo>
                  <a:lnTo>
                    <a:pt x="10" y="2833"/>
                  </a:lnTo>
                  <a:lnTo>
                    <a:pt x="1247" y="19"/>
                  </a:lnTo>
                  <a:lnTo>
                    <a:pt x="124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Freeform 22"/>
            <p:cNvSpPr>
              <a:spLocks/>
            </p:cNvSpPr>
            <p:nvPr userDrawn="1"/>
          </p:nvSpPr>
          <p:spPr bwMode="auto">
            <a:xfrm rot="16200000" flipH="1">
              <a:off x="338274" y="4340268"/>
              <a:ext cx="675412" cy="961601"/>
            </a:xfrm>
            <a:custGeom>
              <a:avLst/>
              <a:gdLst>
                <a:gd name="T0" fmla="*/ 1185 w 1185"/>
                <a:gd name="T1" fmla="*/ 0 h 2693"/>
                <a:gd name="T2" fmla="*/ 0 w 1185"/>
                <a:gd name="T3" fmla="*/ 2693 h 2693"/>
                <a:gd name="T4" fmla="*/ 9 w 1185"/>
                <a:gd name="T5" fmla="*/ 2693 h 2693"/>
                <a:gd name="T6" fmla="*/ 1185 w 1185"/>
                <a:gd name="T7" fmla="*/ 19 h 2693"/>
                <a:gd name="T8" fmla="*/ 1185 w 1185"/>
                <a:gd name="T9" fmla="*/ 0 h 2693"/>
              </a:gdLst>
              <a:ahLst/>
              <a:cxnLst>
                <a:cxn ang="0">
                  <a:pos x="T0" y="T1"/>
                </a:cxn>
                <a:cxn ang="0">
                  <a:pos x="T2" y="T3"/>
                </a:cxn>
                <a:cxn ang="0">
                  <a:pos x="T4" y="T5"/>
                </a:cxn>
                <a:cxn ang="0">
                  <a:pos x="T6" y="T7"/>
                </a:cxn>
                <a:cxn ang="0">
                  <a:pos x="T8" y="T9"/>
                </a:cxn>
              </a:cxnLst>
              <a:rect l="0" t="0" r="r" b="b"/>
              <a:pathLst>
                <a:path w="1185" h="2693">
                  <a:moveTo>
                    <a:pt x="1185" y="0"/>
                  </a:moveTo>
                  <a:lnTo>
                    <a:pt x="0" y="2693"/>
                  </a:lnTo>
                  <a:lnTo>
                    <a:pt x="9" y="2693"/>
                  </a:lnTo>
                  <a:lnTo>
                    <a:pt x="1185" y="19"/>
                  </a:lnTo>
                  <a:lnTo>
                    <a:pt x="118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Freeform 23"/>
            <p:cNvSpPr>
              <a:spLocks/>
            </p:cNvSpPr>
            <p:nvPr userDrawn="1"/>
          </p:nvSpPr>
          <p:spPr bwMode="auto">
            <a:xfrm rot="16200000" flipH="1">
              <a:off x="380118" y="4382112"/>
              <a:ext cx="640644" cy="912682"/>
            </a:xfrm>
            <a:custGeom>
              <a:avLst/>
              <a:gdLst>
                <a:gd name="T0" fmla="*/ 1124 w 1124"/>
                <a:gd name="T1" fmla="*/ 0 h 2556"/>
                <a:gd name="T2" fmla="*/ 0 w 1124"/>
                <a:gd name="T3" fmla="*/ 2556 h 2556"/>
                <a:gd name="T4" fmla="*/ 9 w 1124"/>
                <a:gd name="T5" fmla="*/ 2556 h 2556"/>
                <a:gd name="T6" fmla="*/ 1124 w 1124"/>
                <a:gd name="T7" fmla="*/ 19 h 2556"/>
                <a:gd name="T8" fmla="*/ 1124 w 1124"/>
                <a:gd name="T9" fmla="*/ 0 h 2556"/>
              </a:gdLst>
              <a:ahLst/>
              <a:cxnLst>
                <a:cxn ang="0">
                  <a:pos x="T0" y="T1"/>
                </a:cxn>
                <a:cxn ang="0">
                  <a:pos x="T2" y="T3"/>
                </a:cxn>
                <a:cxn ang="0">
                  <a:pos x="T4" y="T5"/>
                </a:cxn>
                <a:cxn ang="0">
                  <a:pos x="T6" y="T7"/>
                </a:cxn>
                <a:cxn ang="0">
                  <a:pos x="T8" y="T9"/>
                </a:cxn>
              </a:cxnLst>
              <a:rect l="0" t="0" r="r" b="b"/>
              <a:pathLst>
                <a:path w="1124" h="2556">
                  <a:moveTo>
                    <a:pt x="1124" y="0"/>
                  </a:moveTo>
                  <a:lnTo>
                    <a:pt x="0" y="2556"/>
                  </a:lnTo>
                  <a:lnTo>
                    <a:pt x="9" y="2556"/>
                  </a:lnTo>
                  <a:lnTo>
                    <a:pt x="1124" y="19"/>
                  </a:lnTo>
                  <a:lnTo>
                    <a:pt x="112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Freeform 24"/>
            <p:cNvSpPr>
              <a:spLocks/>
            </p:cNvSpPr>
            <p:nvPr userDrawn="1"/>
          </p:nvSpPr>
          <p:spPr bwMode="auto">
            <a:xfrm rot="16200000" flipH="1">
              <a:off x="422497" y="4424491"/>
              <a:ext cx="605876" cy="862691"/>
            </a:xfrm>
            <a:custGeom>
              <a:avLst/>
              <a:gdLst>
                <a:gd name="T0" fmla="*/ 1063 w 1063"/>
                <a:gd name="T1" fmla="*/ 0 h 2416"/>
                <a:gd name="T2" fmla="*/ 0 w 1063"/>
                <a:gd name="T3" fmla="*/ 2416 h 2416"/>
                <a:gd name="T4" fmla="*/ 10 w 1063"/>
                <a:gd name="T5" fmla="*/ 2416 h 2416"/>
                <a:gd name="T6" fmla="*/ 1063 w 1063"/>
                <a:gd name="T7" fmla="*/ 19 h 2416"/>
                <a:gd name="T8" fmla="*/ 1063 w 1063"/>
                <a:gd name="T9" fmla="*/ 0 h 2416"/>
              </a:gdLst>
              <a:ahLst/>
              <a:cxnLst>
                <a:cxn ang="0">
                  <a:pos x="T0" y="T1"/>
                </a:cxn>
                <a:cxn ang="0">
                  <a:pos x="T2" y="T3"/>
                </a:cxn>
                <a:cxn ang="0">
                  <a:pos x="T4" y="T5"/>
                </a:cxn>
                <a:cxn ang="0">
                  <a:pos x="T6" y="T7"/>
                </a:cxn>
                <a:cxn ang="0">
                  <a:pos x="T8" y="T9"/>
                </a:cxn>
              </a:cxnLst>
              <a:rect l="0" t="0" r="r" b="b"/>
              <a:pathLst>
                <a:path w="1063" h="2416">
                  <a:moveTo>
                    <a:pt x="1063" y="0"/>
                  </a:moveTo>
                  <a:lnTo>
                    <a:pt x="0" y="2416"/>
                  </a:lnTo>
                  <a:lnTo>
                    <a:pt x="10" y="2416"/>
                  </a:lnTo>
                  <a:lnTo>
                    <a:pt x="1063" y="19"/>
                  </a:lnTo>
                  <a:lnTo>
                    <a:pt x="106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Freeform 25"/>
            <p:cNvSpPr>
              <a:spLocks/>
            </p:cNvSpPr>
            <p:nvPr userDrawn="1"/>
          </p:nvSpPr>
          <p:spPr bwMode="auto">
            <a:xfrm rot="16200000" flipH="1">
              <a:off x="464698" y="4466692"/>
              <a:ext cx="571108" cy="813058"/>
            </a:xfrm>
            <a:custGeom>
              <a:avLst/>
              <a:gdLst>
                <a:gd name="T0" fmla="*/ 1002 w 1002"/>
                <a:gd name="T1" fmla="*/ 0 h 2277"/>
                <a:gd name="T2" fmla="*/ 0 w 1002"/>
                <a:gd name="T3" fmla="*/ 2277 h 2277"/>
                <a:gd name="T4" fmla="*/ 10 w 1002"/>
                <a:gd name="T5" fmla="*/ 2277 h 2277"/>
                <a:gd name="T6" fmla="*/ 1002 w 1002"/>
                <a:gd name="T7" fmla="*/ 20 h 2277"/>
                <a:gd name="T8" fmla="*/ 1002 w 1002"/>
                <a:gd name="T9" fmla="*/ 0 h 2277"/>
              </a:gdLst>
              <a:ahLst/>
              <a:cxnLst>
                <a:cxn ang="0">
                  <a:pos x="T0" y="T1"/>
                </a:cxn>
                <a:cxn ang="0">
                  <a:pos x="T2" y="T3"/>
                </a:cxn>
                <a:cxn ang="0">
                  <a:pos x="T4" y="T5"/>
                </a:cxn>
                <a:cxn ang="0">
                  <a:pos x="T6" y="T7"/>
                </a:cxn>
                <a:cxn ang="0">
                  <a:pos x="T8" y="T9"/>
                </a:cxn>
              </a:cxnLst>
              <a:rect l="0" t="0" r="r" b="b"/>
              <a:pathLst>
                <a:path w="1002" h="2277">
                  <a:moveTo>
                    <a:pt x="1002" y="0"/>
                  </a:moveTo>
                  <a:lnTo>
                    <a:pt x="0" y="2277"/>
                  </a:lnTo>
                  <a:lnTo>
                    <a:pt x="10" y="2277"/>
                  </a:lnTo>
                  <a:lnTo>
                    <a:pt x="1002" y="20"/>
                  </a:lnTo>
                  <a:lnTo>
                    <a:pt x="100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Freeform 26"/>
            <p:cNvSpPr>
              <a:spLocks/>
            </p:cNvSpPr>
            <p:nvPr userDrawn="1"/>
          </p:nvSpPr>
          <p:spPr bwMode="auto">
            <a:xfrm rot="16200000" flipH="1">
              <a:off x="507077" y="4509071"/>
              <a:ext cx="536340" cy="763068"/>
            </a:xfrm>
            <a:custGeom>
              <a:avLst/>
              <a:gdLst>
                <a:gd name="T0" fmla="*/ 941 w 941"/>
                <a:gd name="T1" fmla="*/ 0 h 2137"/>
                <a:gd name="T2" fmla="*/ 0 w 941"/>
                <a:gd name="T3" fmla="*/ 2137 h 2137"/>
                <a:gd name="T4" fmla="*/ 10 w 941"/>
                <a:gd name="T5" fmla="*/ 2137 h 2137"/>
                <a:gd name="T6" fmla="*/ 941 w 941"/>
                <a:gd name="T7" fmla="*/ 19 h 2137"/>
                <a:gd name="T8" fmla="*/ 941 w 941"/>
                <a:gd name="T9" fmla="*/ 0 h 2137"/>
              </a:gdLst>
              <a:ahLst/>
              <a:cxnLst>
                <a:cxn ang="0">
                  <a:pos x="T0" y="T1"/>
                </a:cxn>
                <a:cxn ang="0">
                  <a:pos x="T2" y="T3"/>
                </a:cxn>
                <a:cxn ang="0">
                  <a:pos x="T4" y="T5"/>
                </a:cxn>
                <a:cxn ang="0">
                  <a:pos x="T6" y="T7"/>
                </a:cxn>
                <a:cxn ang="0">
                  <a:pos x="T8" y="T9"/>
                </a:cxn>
              </a:cxnLst>
              <a:rect l="0" t="0" r="r" b="b"/>
              <a:pathLst>
                <a:path w="941" h="2137">
                  <a:moveTo>
                    <a:pt x="941" y="0"/>
                  </a:moveTo>
                  <a:lnTo>
                    <a:pt x="0" y="2137"/>
                  </a:lnTo>
                  <a:lnTo>
                    <a:pt x="10" y="2137"/>
                  </a:lnTo>
                  <a:lnTo>
                    <a:pt x="941" y="19"/>
                  </a:lnTo>
                  <a:lnTo>
                    <a:pt x="94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Freeform 27"/>
            <p:cNvSpPr>
              <a:spLocks/>
            </p:cNvSpPr>
            <p:nvPr userDrawn="1"/>
          </p:nvSpPr>
          <p:spPr bwMode="auto">
            <a:xfrm rot="16200000" flipH="1">
              <a:off x="549563" y="4551557"/>
              <a:ext cx="501002" cy="713434"/>
            </a:xfrm>
            <a:custGeom>
              <a:avLst/>
              <a:gdLst>
                <a:gd name="T0" fmla="*/ 879 w 879"/>
                <a:gd name="T1" fmla="*/ 0 h 1998"/>
                <a:gd name="T2" fmla="*/ 0 w 879"/>
                <a:gd name="T3" fmla="*/ 1998 h 1998"/>
                <a:gd name="T4" fmla="*/ 9 w 879"/>
                <a:gd name="T5" fmla="*/ 1998 h 1998"/>
                <a:gd name="T6" fmla="*/ 879 w 879"/>
                <a:gd name="T7" fmla="*/ 20 h 1998"/>
                <a:gd name="T8" fmla="*/ 879 w 879"/>
                <a:gd name="T9" fmla="*/ 0 h 1998"/>
              </a:gdLst>
              <a:ahLst/>
              <a:cxnLst>
                <a:cxn ang="0">
                  <a:pos x="T0" y="T1"/>
                </a:cxn>
                <a:cxn ang="0">
                  <a:pos x="T2" y="T3"/>
                </a:cxn>
                <a:cxn ang="0">
                  <a:pos x="T4" y="T5"/>
                </a:cxn>
                <a:cxn ang="0">
                  <a:pos x="T6" y="T7"/>
                </a:cxn>
                <a:cxn ang="0">
                  <a:pos x="T8" y="T9"/>
                </a:cxn>
              </a:cxnLst>
              <a:rect l="0" t="0" r="r" b="b"/>
              <a:pathLst>
                <a:path w="879" h="1998">
                  <a:moveTo>
                    <a:pt x="879" y="0"/>
                  </a:moveTo>
                  <a:lnTo>
                    <a:pt x="0" y="1998"/>
                  </a:lnTo>
                  <a:lnTo>
                    <a:pt x="9" y="1998"/>
                  </a:lnTo>
                  <a:lnTo>
                    <a:pt x="879" y="20"/>
                  </a:lnTo>
                  <a:lnTo>
                    <a:pt x="87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Freeform 28"/>
            <p:cNvSpPr>
              <a:spLocks/>
            </p:cNvSpPr>
            <p:nvPr userDrawn="1"/>
          </p:nvSpPr>
          <p:spPr bwMode="auto">
            <a:xfrm rot="16200000" flipH="1">
              <a:off x="591585" y="4593579"/>
              <a:ext cx="466234" cy="664158"/>
            </a:xfrm>
            <a:custGeom>
              <a:avLst/>
              <a:gdLst>
                <a:gd name="T0" fmla="*/ 818 w 818"/>
                <a:gd name="T1" fmla="*/ 0 h 1860"/>
                <a:gd name="T2" fmla="*/ 0 w 818"/>
                <a:gd name="T3" fmla="*/ 1860 h 1860"/>
                <a:gd name="T4" fmla="*/ 9 w 818"/>
                <a:gd name="T5" fmla="*/ 1860 h 1860"/>
                <a:gd name="T6" fmla="*/ 818 w 818"/>
                <a:gd name="T7" fmla="*/ 19 h 1860"/>
                <a:gd name="T8" fmla="*/ 818 w 818"/>
                <a:gd name="T9" fmla="*/ 0 h 1860"/>
              </a:gdLst>
              <a:ahLst/>
              <a:cxnLst>
                <a:cxn ang="0">
                  <a:pos x="T0" y="T1"/>
                </a:cxn>
                <a:cxn ang="0">
                  <a:pos x="T2" y="T3"/>
                </a:cxn>
                <a:cxn ang="0">
                  <a:pos x="T4" y="T5"/>
                </a:cxn>
                <a:cxn ang="0">
                  <a:pos x="T6" y="T7"/>
                </a:cxn>
                <a:cxn ang="0">
                  <a:pos x="T8" y="T9"/>
                </a:cxn>
              </a:cxnLst>
              <a:rect l="0" t="0" r="r" b="b"/>
              <a:pathLst>
                <a:path w="818" h="1860">
                  <a:moveTo>
                    <a:pt x="818" y="0"/>
                  </a:moveTo>
                  <a:lnTo>
                    <a:pt x="0" y="1860"/>
                  </a:lnTo>
                  <a:lnTo>
                    <a:pt x="9" y="1860"/>
                  </a:lnTo>
                  <a:lnTo>
                    <a:pt x="818" y="19"/>
                  </a:lnTo>
                  <a:lnTo>
                    <a:pt x="81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29"/>
            <p:cNvSpPr>
              <a:spLocks/>
            </p:cNvSpPr>
            <p:nvPr userDrawn="1"/>
          </p:nvSpPr>
          <p:spPr bwMode="auto">
            <a:xfrm rot="16200000" flipH="1">
              <a:off x="633964" y="4635958"/>
              <a:ext cx="431466" cy="614168"/>
            </a:xfrm>
            <a:custGeom>
              <a:avLst/>
              <a:gdLst>
                <a:gd name="T0" fmla="*/ 757 w 757"/>
                <a:gd name="T1" fmla="*/ 0 h 1720"/>
                <a:gd name="T2" fmla="*/ 0 w 757"/>
                <a:gd name="T3" fmla="*/ 1720 h 1720"/>
                <a:gd name="T4" fmla="*/ 10 w 757"/>
                <a:gd name="T5" fmla="*/ 1720 h 1720"/>
                <a:gd name="T6" fmla="*/ 757 w 757"/>
                <a:gd name="T7" fmla="*/ 19 h 1720"/>
                <a:gd name="T8" fmla="*/ 757 w 757"/>
                <a:gd name="T9" fmla="*/ 0 h 1720"/>
              </a:gdLst>
              <a:ahLst/>
              <a:cxnLst>
                <a:cxn ang="0">
                  <a:pos x="T0" y="T1"/>
                </a:cxn>
                <a:cxn ang="0">
                  <a:pos x="T2" y="T3"/>
                </a:cxn>
                <a:cxn ang="0">
                  <a:pos x="T4" y="T5"/>
                </a:cxn>
                <a:cxn ang="0">
                  <a:pos x="T6" y="T7"/>
                </a:cxn>
                <a:cxn ang="0">
                  <a:pos x="T8" y="T9"/>
                </a:cxn>
              </a:cxnLst>
              <a:rect l="0" t="0" r="r" b="b"/>
              <a:pathLst>
                <a:path w="757" h="1720">
                  <a:moveTo>
                    <a:pt x="757" y="0"/>
                  </a:moveTo>
                  <a:lnTo>
                    <a:pt x="0" y="1720"/>
                  </a:lnTo>
                  <a:lnTo>
                    <a:pt x="10" y="1720"/>
                  </a:lnTo>
                  <a:lnTo>
                    <a:pt x="757" y="19"/>
                  </a:lnTo>
                  <a:lnTo>
                    <a:pt x="757"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30"/>
            <p:cNvSpPr>
              <a:spLocks/>
            </p:cNvSpPr>
            <p:nvPr userDrawn="1"/>
          </p:nvSpPr>
          <p:spPr bwMode="auto">
            <a:xfrm rot="16200000" flipH="1">
              <a:off x="676165" y="4678159"/>
              <a:ext cx="396698" cy="564535"/>
            </a:xfrm>
            <a:custGeom>
              <a:avLst/>
              <a:gdLst>
                <a:gd name="T0" fmla="*/ 696 w 696"/>
                <a:gd name="T1" fmla="*/ 0 h 1581"/>
                <a:gd name="T2" fmla="*/ 0 w 696"/>
                <a:gd name="T3" fmla="*/ 1581 h 1581"/>
                <a:gd name="T4" fmla="*/ 10 w 696"/>
                <a:gd name="T5" fmla="*/ 1581 h 1581"/>
                <a:gd name="T6" fmla="*/ 696 w 696"/>
                <a:gd name="T7" fmla="*/ 19 h 1581"/>
                <a:gd name="T8" fmla="*/ 696 w 696"/>
                <a:gd name="T9" fmla="*/ 0 h 1581"/>
              </a:gdLst>
              <a:ahLst/>
              <a:cxnLst>
                <a:cxn ang="0">
                  <a:pos x="T0" y="T1"/>
                </a:cxn>
                <a:cxn ang="0">
                  <a:pos x="T2" y="T3"/>
                </a:cxn>
                <a:cxn ang="0">
                  <a:pos x="T4" y="T5"/>
                </a:cxn>
                <a:cxn ang="0">
                  <a:pos x="T6" y="T7"/>
                </a:cxn>
                <a:cxn ang="0">
                  <a:pos x="T8" y="T9"/>
                </a:cxn>
              </a:cxnLst>
              <a:rect l="0" t="0" r="r" b="b"/>
              <a:pathLst>
                <a:path w="696" h="1581">
                  <a:moveTo>
                    <a:pt x="696" y="0"/>
                  </a:moveTo>
                  <a:lnTo>
                    <a:pt x="0" y="1581"/>
                  </a:lnTo>
                  <a:lnTo>
                    <a:pt x="10" y="1581"/>
                  </a:lnTo>
                  <a:lnTo>
                    <a:pt x="696" y="19"/>
                  </a:lnTo>
                  <a:lnTo>
                    <a:pt x="69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31"/>
            <p:cNvSpPr>
              <a:spLocks/>
            </p:cNvSpPr>
            <p:nvPr userDrawn="1"/>
          </p:nvSpPr>
          <p:spPr bwMode="auto">
            <a:xfrm rot="16200000" flipH="1">
              <a:off x="718544" y="4720538"/>
              <a:ext cx="361930" cy="514544"/>
            </a:xfrm>
            <a:custGeom>
              <a:avLst/>
              <a:gdLst>
                <a:gd name="T0" fmla="*/ 635 w 635"/>
                <a:gd name="T1" fmla="*/ 0 h 1441"/>
                <a:gd name="T2" fmla="*/ 0 w 635"/>
                <a:gd name="T3" fmla="*/ 1441 h 1441"/>
                <a:gd name="T4" fmla="*/ 10 w 635"/>
                <a:gd name="T5" fmla="*/ 1441 h 1441"/>
                <a:gd name="T6" fmla="*/ 635 w 635"/>
                <a:gd name="T7" fmla="*/ 19 h 1441"/>
                <a:gd name="T8" fmla="*/ 635 w 635"/>
                <a:gd name="T9" fmla="*/ 0 h 1441"/>
              </a:gdLst>
              <a:ahLst/>
              <a:cxnLst>
                <a:cxn ang="0">
                  <a:pos x="T0" y="T1"/>
                </a:cxn>
                <a:cxn ang="0">
                  <a:pos x="T2" y="T3"/>
                </a:cxn>
                <a:cxn ang="0">
                  <a:pos x="T4" y="T5"/>
                </a:cxn>
                <a:cxn ang="0">
                  <a:pos x="T6" y="T7"/>
                </a:cxn>
                <a:cxn ang="0">
                  <a:pos x="T8" y="T9"/>
                </a:cxn>
              </a:cxnLst>
              <a:rect l="0" t="0" r="r" b="b"/>
              <a:pathLst>
                <a:path w="635" h="1441">
                  <a:moveTo>
                    <a:pt x="635" y="0"/>
                  </a:moveTo>
                  <a:lnTo>
                    <a:pt x="0" y="1441"/>
                  </a:lnTo>
                  <a:lnTo>
                    <a:pt x="10" y="1441"/>
                  </a:lnTo>
                  <a:lnTo>
                    <a:pt x="635" y="19"/>
                  </a:lnTo>
                  <a:lnTo>
                    <a:pt x="63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Freeform 32"/>
            <p:cNvSpPr>
              <a:spLocks/>
            </p:cNvSpPr>
            <p:nvPr userDrawn="1"/>
          </p:nvSpPr>
          <p:spPr bwMode="auto">
            <a:xfrm rot="16200000" flipH="1">
              <a:off x="761030" y="4763024"/>
              <a:ext cx="326592" cy="464911"/>
            </a:xfrm>
            <a:custGeom>
              <a:avLst/>
              <a:gdLst>
                <a:gd name="T0" fmla="*/ 573 w 573"/>
                <a:gd name="T1" fmla="*/ 0 h 1302"/>
                <a:gd name="T2" fmla="*/ 0 w 573"/>
                <a:gd name="T3" fmla="*/ 1302 h 1302"/>
                <a:gd name="T4" fmla="*/ 9 w 573"/>
                <a:gd name="T5" fmla="*/ 1302 h 1302"/>
                <a:gd name="T6" fmla="*/ 573 w 573"/>
                <a:gd name="T7" fmla="*/ 19 h 1302"/>
                <a:gd name="T8" fmla="*/ 573 w 573"/>
                <a:gd name="T9" fmla="*/ 0 h 1302"/>
              </a:gdLst>
              <a:ahLst/>
              <a:cxnLst>
                <a:cxn ang="0">
                  <a:pos x="T0" y="T1"/>
                </a:cxn>
                <a:cxn ang="0">
                  <a:pos x="T2" y="T3"/>
                </a:cxn>
                <a:cxn ang="0">
                  <a:pos x="T4" y="T5"/>
                </a:cxn>
                <a:cxn ang="0">
                  <a:pos x="T6" y="T7"/>
                </a:cxn>
                <a:cxn ang="0">
                  <a:pos x="T8" y="T9"/>
                </a:cxn>
              </a:cxnLst>
              <a:rect l="0" t="0" r="r" b="b"/>
              <a:pathLst>
                <a:path w="573" h="1302">
                  <a:moveTo>
                    <a:pt x="573" y="0"/>
                  </a:moveTo>
                  <a:lnTo>
                    <a:pt x="0" y="1302"/>
                  </a:lnTo>
                  <a:lnTo>
                    <a:pt x="9" y="1302"/>
                  </a:lnTo>
                  <a:lnTo>
                    <a:pt x="573" y="19"/>
                  </a:lnTo>
                  <a:lnTo>
                    <a:pt x="573"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Freeform 33"/>
            <p:cNvSpPr>
              <a:spLocks/>
            </p:cNvSpPr>
            <p:nvPr userDrawn="1"/>
          </p:nvSpPr>
          <p:spPr bwMode="auto">
            <a:xfrm rot="16200000" flipH="1">
              <a:off x="803052" y="4805046"/>
              <a:ext cx="291824" cy="415634"/>
            </a:xfrm>
            <a:custGeom>
              <a:avLst/>
              <a:gdLst>
                <a:gd name="T0" fmla="*/ 512 w 512"/>
                <a:gd name="T1" fmla="*/ 0 h 1164"/>
                <a:gd name="T2" fmla="*/ 0 w 512"/>
                <a:gd name="T3" fmla="*/ 1164 h 1164"/>
                <a:gd name="T4" fmla="*/ 9 w 512"/>
                <a:gd name="T5" fmla="*/ 1164 h 1164"/>
                <a:gd name="T6" fmla="*/ 512 w 512"/>
                <a:gd name="T7" fmla="*/ 19 h 1164"/>
                <a:gd name="T8" fmla="*/ 512 w 512"/>
                <a:gd name="T9" fmla="*/ 0 h 1164"/>
              </a:gdLst>
              <a:ahLst/>
              <a:cxnLst>
                <a:cxn ang="0">
                  <a:pos x="T0" y="T1"/>
                </a:cxn>
                <a:cxn ang="0">
                  <a:pos x="T2" y="T3"/>
                </a:cxn>
                <a:cxn ang="0">
                  <a:pos x="T4" y="T5"/>
                </a:cxn>
                <a:cxn ang="0">
                  <a:pos x="T6" y="T7"/>
                </a:cxn>
                <a:cxn ang="0">
                  <a:pos x="T8" y="T9"/>
                </a:cxn>
              </a:cxnLst>
              <a:rect l="0" t="0" r="r" b="b"/>
              <a:pathLst>
                <a:path w="512" h="1164">
                  <a:moveTo>
                    <a:pt x="512" y="0"/>
                  </a:moveTo>
                  <a:lnTo>
                    <a:pt x="0" y="1164"/>
                  </a:lnTo>
                  <a:lnTo>
                    <a:pt x="9" y="1164"/>
                  </a:lnTo>
                  <a:lnTo>
                    <a:pt x="512" y="19"/>
                  </a:lnTo>
                  <a:lnTo>
                    <a:pt x="512"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Freeform 34"/>
            <p:cNvSpPr>
              <a:spLocks/>
            </p:cNvSpPr>
            <p:nvPr userDrawn="1"/>
          </p:nvSpPr>
          <p:spPr bwMode="auto">
            <a:xfrm rot="16200000" flipH="1">
              <a:off x="845253" y="4847247"/>
              <a:ext cx="257056" cy="366001"/>
            </a:xfrm>
            <a:custGeom>
              <a:avLst/>
              <a:gdLst>
                <a:gd name="T0" fmla="*/ 451 w 451"/>
                <a:gd name="T1" fmla="*/ 0 h 1025"/>
                <a:gd name="T2" fmla="*/ 0 w 451"/>
                <a:gd name="T3" fmla="*/ 1025 h 1025"/>
                <a:gd name="T4" fmla="*/ 9 w 451"/>
                <a:gd name="T5" fmla="*/ 1025 h 1025"/>
                <a:gd name="T6" fmla="*/ 451 w 451"/>
                <a:gd name="T7" fmla="*/ 19 h 1025"/>
                <a:gd name="T8" fmla="*/ 451 w 451"/>
                <a:gd name="T9" fmla="*/ 0 h 1025"/>
              </a:gdLst>
              <a:ahLst/>
              <a:cxnLst>
                <a:cxn ang="0">
                  <a:pos x="T0" y="T1"/>
                </a:cxn>
                <a:cxn ang="0">
                  <a:pos x="T2" y="T3"/>
                </a:cxn>
                <a:cxn ang="0">
                  <a:pos x="T4" y="T5"/>
                </a:cxn>
                <a:cxn ang="0">
                  <a:pos x="T6" y="T7"/>
                </a:cxn>
                <a:cxn ang="0">
                  <a:pos x="T8" y="T9"/>
                </a:cxn>
              </a:cxnLst>
              <a:rect l="0" t="0" r="r" b="b"/>
              <a:pathLst>
                <a:path w="451" h="1025">
                  <a:moveTo>
                    <a:pt x="451" y="0"/>
                  </a:moveTo>
                  <a:lnTo>
                    <a:pt x="0" y="1025"/>
                  </a:lnTo>
                  <a:lnTo>
                    <a:pt x="9" y="1025"/>
                  </a:lnTo>
                  <a:lnTo>
                    <a:pt x="451" y="19"/>
                  </a:lnTo>
                  <a:lnTo>
                    <a:pt x="451"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Freeform 35"/>
            <p:cNvSpPr>
              <a:spLocks/>
            </p:cNvSpPr>
            <p:nvPr userDrawn="1"/>
          </p:nvSpPr>
          <p:spPr bwMode="auto">
            <a:xfrm rot="16200000" flipH="1">
              <a:off x="887632" y="4889625"/>
              <a:ext cx="222287" cy="316011"/>
            </a:xfrm>
            <a:custGeom>
              <a:avLst/>
              <a:gdLst>
                <a:gd name="T0" fmla="*/ 390 w 390"/>
                <a:gd name="T1" fmla="*/ 0 h 885"/>
                <a:gd name="T2" fmla="*/ 0 w 390"/>
                <a:gd name="T3" fmla="*/ 885 h 885"/>
                <a:gd name="T4" fmla="*/ 10 w 390"/>
                <a:gd name="T5" fmla="*/ 885 h 885"/>
                <a:gd name="T6" fmla="*/ 390 w 390"/>
                <a:gd name="T7" fmla="*/ 19 h 885"/>
                <a:gd name="T8" fmla="*/ 390 w 390"/>
                <a:gd name="T9" fmla="*/ 0 h 885"/>
              </a:gdLst>
              <a:ahLst/>
              <a:cxnLst>
                <a:cxn ang="0">
                  <a:pos x="T0" y="T1"/>
                </a:cxn>
                <a:cxn ang="0">
                  <a:pos x="T2" y="T3"/>
                </a:cxn>
                <a:cxn ang="0">
                  <a:pos x="T4" y="T5"/>
                </a:cxn>
                <a:cxn ang="0">
                  <a:pos x="T6" y="T7"/>
                </a:cxn>
                <a:cxn ang="0">
                  <a:pos x="T8" y="T9"/>
                </a:cxn>
              </a:cxnLst>
              <a:rect l="0" t="0" r="r" b="b"/>
              <a:pathLst>
                <a:path w="390" h="885">
                  <a:moveTo>
                    <a:pt x="390" y="0"/>
                  </a:moveTo>
                  <a:lnTo>
                    <a:pt x="0" y="885"/>
                  </a:lnTo>
                  <a:lnTo>
                    <a:pt x="10" y="885"/>
                  </a:lnTo>
                  <a:lnTo>
                    <a:pt x="390" y="19"/>
                  </a:lnTo>
                  <a:lnTo>
                    <a:pt x="390"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Freeform 36"/>
            <p:cNvSpPr>
              <a:spLocks/>
            </p:cNvSpPr>
            <p:nvPr userDrawn="1"/>
          </p:nvSpPr>
          <p:spPr bwMode="auto">
            <a:xfrm rot="16200000" flipH="1">
              <a:off x="929832" y="4931826"/>
              <a:ext cx="187520" cy="266377"/>
            </a:xfrm>
            <a:custGeom>
              <a:avLst/>
              <a:gdLst>
                <a:gd name="T0" fmla="*/ 329 w 329"/>
                <a:gd name="T1" fmla="*/ 0 h 746"/>
                <a:gd name="T2" fmla="*/ 0 w 329"/>
                <a:gd name="T3" fmla="*/ 746 h 746"/>
                <a:gd name="T4" fmla="*/ 10 w 329"/>
                <a:gd name="T5" fmla="*/ 746 h 746"/>
                <a:gd name="T6" fmla="*/ 329 w 329"/>
                <a:gd name="T7" fmla="*/ 20 h 746"/>
                <a:gd name="T8" fmla="*/ 329 w 329"/>
                <a:gd name="T9" fmla="*/ 0 h 746"/>
              </a:gdLst>
              <a:ahLst/>
              <a:cxnLst>
                <a:cxn ang="0">
                  <a:pos x="T0" y="T1"/>
                </a:cxn>
                <a:cxn ang="0">
                  <a:pos x="T2" y="T3"/>
                </a:cxn>
                <a:cxn ang="0">
                  <a:pos x="T4" y="T5"/>
                </a:cxn>
                <a:cxn ang="0">
                  <a:pos x="T6" y="T7"/>
                </a:cxn>
                <a:cxn ang="0">
                  <a:pos x="T8" y="T9"/>
                </a:cxn>
              </a:cxnLst>
              <a:rect l="0" t="0" r="r" b="b"/>
              <a:pathLst>
                <a:path w="329" h="746">
                  <a:moveTo>
                    <a:pt x="329" y="0"/>
                  </a:moveTo>
                  <a:lnTo>
                    <a:pt x="0" y="746"/>
                  </a:lnTo>
                  <a:lnTo>
                    <a:pt x="10" y="746"/>
                  </a:lnTo>
                  <a:lnTo>
                    <a:pt x="329" y="20"/>
                  </a:lnTo>
                  <a:lnTo>
                    <a:pt x="329"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Freeform 37"/>
            <p:cNvSpPr>
              <a:spLocks/>
            </p:cNvSpPr>
            <p:nvPr userDrawn="1"/>
          </p:nvSpPr>
          <p:spPr bwMode="auto">
            <a:xfrm rot="16200000" flipH="1">
              <a:off x="972212" y="4974205"/>
              <a:ext cx="152751" cy="216387"/>
            </a:xfrm>
            <a:custGeom>
              <a:avLst/>
              <a:gdLst>
                <a:gd name="T0" fmla="*/ 268 w 268"/>
                <a:gd name="T1" fmla="*/ 0 h 606"/>
                <a:gd name="T2" fmla="*/ 0 w 268"/>
                <a:gd name="T3" fmla="*/ 606 h 606"/>
                <a:gd name="T4" fmla="*/ 10 w 268"/>
                <a:gd name="T5" fmla="*/ 606 h 606"/>
                <a:gd name="T6" fmla="*/ 268 w 268"/>
                <a:gd name="T7" fmla="*/ 19 h 606"/>
                <a:gd name="T8" fmla="*/ 268 w 268"/>
                <a:gd name="T9" fmla="*/ 0 h 606"/>
              </a:gdLst>
              <a:ahLst/>
              <a:cxnLst>
                <a:cxn ang="0">
                  <a:pos x="T0" y="T1"/>
                </a:cxn>
                <a:cxn ang="0">
                  <a:pos x="T2" y="T3"/>
                </a:cxn>
                <a:cxn ang="0">
                  <a:pos x="T4" y="T5"/>
                </a:cxn>
                <a:cxn ang="0">
                  <a:pos x="T6" y="T7"/>
                </a:cxn>
                <a:cxn ang="0">
                  <a:pos x="T8" y="T9"/>
                </a:cxn>
              </a:cxnLst>
              <a:rect l="0" t="0" r="r" b="b"/>
              <a:pathLst>
                <a:path w="268" h="606">
                  <a:moveTo>
                    <a:pt x="268" y="0"/>
                  </a:moveTo>
                  <a:lnTo>
                    <a:pt x="0" y="606"/>
                  </a:lnTo>
                  <a:lnTo>
                    <a:pt x="10" y="606"/>
                  </a:lnTo>
                  <a:lnTo>
                    <a:pt x="268" y="19"/>
                  </a:lnTo>
                  <a:lnTo>
                    <a:pt x="268"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Freeform 38"/>
            <p:cNvSpPr>
              <a:spLocks/>
            </p:cNvSpPr>
            <p:nvPr userDrawn="1"/>
          </p:nvSpPr>
          <p:spPr bwMode="auto">
            <a:xfrm rot="16200000" flipH="1">
              <a:off x="1014519" y="5016513"/>
              <a:ext cx="117413" cy="167111"/>
            </a:xfrm>
            <a:custGeom>
              <a:avLst/>
              <a:gdLst>
                <a:gd name="T0" fmla="*/ 206 w 206"/>
                <a:gd name="T1" fmla="*/ 0 h 468"/>
                <a:gd name="T2" fmla="*/ 0 w 206"/>
                <a:gd name="T3" fmla="*/ 468 h 468"/>
                <a:gd name="T4" fmla="*/ 9 w 206"/>
                <a:gd name="T5" fmla="*/ 468 h 468"/>
                <a:gd name="T6" fmla="*/ 206 w 206"/>
                <a:gd name="T7" fmla="*/ 19 h 468"/>
                <a:gd name="T8" fmla="*/ 206 w 206"/>
                <a:gd name="T9" fmla="*/ 0 h 468"/>
              </a:gdLst>
              <a:ahLst/>
              <a:cxnLst>
                <a:cxn ang="0">
                  <a:pos x="T0" y="T1"/>
                </a:cxn>
                <a:cxn ang="0">
                  <a:pos x="T2" y="T3"/>
                </a:cxn>
                <a:cxn ang="0">
                  <a:pos x="T4" y="T5"/>
                </a:cxn>
                <a:cxn ang="0">
                  <a:pos x="T6" y="T7"/>
                </a:cxn>
                <a:cxn ang="0">
                  <a:pos x="T8" y="T9"/>
                </a:cxn>
              </a:cxnLst>
              <a:rect l="0" t="0" r="r" b="b"/>
              <a:pathLst>
                <a:path w="206" h="468">
                  <a:moveTo>
                    <a:pt x="206" y="0"/>
                  </a:moveTo>
                  <a:lnTo>
                    <a:pt x="0" y="468"/>
                  </a:lnTo>
                  <a:lnTo>
                    <a:pt x="9" y="468"/>
                  </a:lnTo>
                  <a:lnTo>
                    <a:pt x="206" y="19"/>
                  </a:lnTo>
                  <a:lnTo>
                    <a:pt x="206"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Freeform 39"/>
            <p:cNvSpPr>
              <a:spLocks/>
            </p:cNvSpPr>
            <p:nvPr userDrawn="1"/>
          </p:nvSpPr>
          <p:spPr bwMode="auto">
            <a:xfrm rot="16200000" flipH="1">
              <a:off x="1056719" y="5058713"/>
              <a:ext cx="82646" cy="117478"/>
            </a:xfrm>
            <a:custGeom>
              <a:avLst/>
              <a:gdLst>
                <a:gd name="T0" fmla="*/ 145 w 145"/>
                <a:gd name="T1" fmla="*/ 0 h 329"/>
                <a:gd name="T2" fmla="*/ 0 w 145"/>
                <a:gd name="T3" fmla="*/ 329 h 329"/>
                <a:gd name="T4" fmla="*/ 9 w 145"/>
                <a:gd name="T5" fmla="*/ 329 h 329"/>
                <a:gd name="T6" fmla="*/ 145 w 145"/>
                <a:gd name="T7" fmla="*/ 19 h 329"/>
                <a:gd name="T8" fmla="*/ 145 w 145"/>
                <a:gd name="T9" fmla="*/ 0 h 329"/>
              </a:gdLst>
              <a:ahLst/>
              <a:cxnLst>
                <a:cxn ang="0">
                  <a:pos x="T0" y="T1"/>
                </a:cxn>
                <a:cxn ang="0">
                  <a:pos x="T2" y="T3"/>
                </a:cxn>
                <a:cxn ang="0">
                  <a:pos x="T4" y="T5"/>
                </a:cxn>
                <a:cxn ang="0">
                  <a:pos x="T6" y="T7"/>
                </a:cxn>
                <a:cxn ang="0">
                  <a:pos x="T8" y="T9"/>
                </a:cxn>
              </a:cxnLst>
              <a:rect l="0" t="0" r="r" b="b"/>
              <a:pathLst>
                <a:path w="145" h="329">
                  <a:moveTo>
                    <a:pt x="145" y="0"/>
                  </a:moveTo>
                  <a:lnTo>
                    <a:pt x="0" y="329"/>
                  </a:lnTo>
                  <a:lnTo>
                    <a:pt x="9" y="329"/>
                  </a:lnTo>
                  <a:lnTo>
                    <a:pt x="145" y="19"/>
                  </a:lnTo>
                  <a:lnTo>
                    <a:pt x="145"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40"/>
            <p:cNvSpPr>
              <a:spLocks/>
            </p:cNvSpPr>
            <p:nvPr userDrawn="1"/>
          </p:nvSpPr>
          <p:spPr bwMode="auto">
            <a:xfrm rot="16200000" flipH="1">
              <a:off x="1099099" y="5101092"/>
              <a:ext cx="47877" cy="67487"/>
            </a:xfrm>
            <a:custGeom>
              <a:avLst/>
              <a:gdLst>
                <a:gd name="T0" fmla="*/ 84 w 84"/>
                <a:gd name="T1" fmla="*/ 0 h 189"/>
                <a:gd name="T2" fmla="*/ 0 w 84"/>
                <a:gd name="T3" fmla="*/ 189 h 189"/>
                <a:gd name="T4" fmla="*/ 10 w 84"/>
                <a:gd name="T5" fmla="*/ 189 h 189"/>
                <a:gd name="T6" fmla="*/ 84 w 84"/>
                <a:gd name="T7" fmla="*/ 19 h 189"/>
                <a:gd name="T8" fmla="*/ 84 w 84"/>
                <a:gd name="T9" fmla="*/ 0 h 189"/>
              </a:gdLst>
              <a:ahLst/>
              <a:cxnLst>
                <a:cxn ang="0">
                  <a:pos x="T0" y="T1"/>
                </a:cxn>
                <a:cxn ang="0">
                  <a:pos x="T2" y="T3"/>
                </a:cxn>
                <a:cxn ang="0">
                  <a:pos x="T4" y="T5"/>
                </a:cxn>
                <a:cxn ang="0">
                  <a:pos x="T6" y="T7"/>
                </a:cxn>
                <a:cxn ang="0">
                  <a:pos x="T8" y="T9"/>
                </a:cxn>
              </a:cxnLst>
              <a:rect l="0" t="0" r="r" b="b"/>
              <a:pathLst>
                <a:path w="84" h="189">
                  <a:moveTo>
                    <a:pt x="84" y="0"/>
                  </a:moveTo>
                  <a:lnTo>
                    <a:pt x="0" y="189"/>
                  </a:lnTo>
                  <a:lnTo>
                    <a:pt x="10" y="189"/>
                  </a:lnTo>
                  <a:lnTo>
                    <a:pt x="84" y="19"/>
                  </a:lnTo>
                  <a:lnTo>
                    <a:pt x="84" y="0"/>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Freeform 41"/>
            <p:cNvSpPr>
              <a:spLocks/>
            </p:cNvSpPr>
            <p:nvPr userDrawn="1"/>
          </p:nvSpPr>
          <p:spPr bwMode="auto">
            <a:xfrm rot="16200000" flipH="1">
              <a:off x="1141299" y="5143293"/>
              <a:ext cx="13109" cy="17854"/>
            </a:xfrm>
            <a:custGeom>
              <a:avLst/>
              <a:gdLst>
                <a:gd name="T0" fmla="*/ 23 w 23"/>
                <a:gd name="T1" fmla="*/ 19 h 50"/>
                <a:gd name="T2" fmla="*/ 23 w 23"/>
                <a:gd name="T3" fmla="*/ 0 h 50"/>
                <a:gd name="T4" fmla="*/ 0 w 23"/>
                <a:gd name="T5" fmla="*/ 50 h 50"/>
                <a:gd name="T6" fmla="*/ 10 w 23"/>
                <a:gd name="T7" fmla="*/ 50 h 50"/>
                <a:gd name="T8" fmla="*/ 23 w 23"/>
                <a:gd name="T9" fmla="*/ 19 h 50"/>
              </a:gdLst>
              <a:ahLst/>
              <a:cxnLst>
                <a:cxn ang="0">
                  <a:pos x="T0" y="T1"/>
                </a:cxn>
                <a:cxn ang="0">
                  <a:pos x="T2" y="T3"/>
                </a:cxn>
                <a:cxn ang="0">
                  <a:pos x="T4" y="T5"/>
                </a:cxn>
                <a:cxn ang="0">
                  <a:pos x="T6" y="T7"/>
                </a:cxn>
                <a:cxn ang="0">
                  <a:pos x="T8" y="T9"/>
                </a:cxn>
              </a:cxnLst>
              <a:rect l="0" t="0" r="r" b="b"/>
              <a:pathLst>
                <a:path w="23" h="50">
                  <a:moveTo>
                    <a:pt x="23" y="19"/>
                  </a:moveTo>
                  <a:lnTo>
                    <a:pt x="23" y="0"/>
                  </a:lnTo>
                  <a:lnTo>
                    <a:pt x="0" y="50"/>
                  </a:lnTo>
                  <a:lnTo>
                    <a:pt x="10" y="50"/>
                  </a:lnTo>
                  <a:lnTo>
                    <a:pt x="23" y="19"/>
                  </a:lnTo>
                  <a:close/>
                </a:path>
              </a:pathLst>
            </a:custGeom>
            <a:solidFill>
              <a:srgbClr val="015BED"/>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203" name="グループ化 202"/>
          <p:cNvGrpSpPr/>
          <p:nvPr userDrawn="1"/>
        </p:nvGrpSpPr>
        <p:grpSpPr>
          <a:xfrm flipH="1" flipV="1">
            <a:off x="-41146" y="9201"/>
            <a:ext cx="1187624" cy="2646469"/>
            <a:chOff x="-2672504" y="2497031"/>
            <a:chExt cx="1187624" cy="2646469"/>
          </a:xfrm>
        </p:grpSpPr>
        <p:sp>
          <p:nvSpPr>
            <p:cNvPr id="204" name="Freeform 112"/>
            <p:cNvSpPr>
              <a:spLocks/>
            </p:cNvSpPr>
            <p:nvPr/>
          </p:nvSpPr>
          <p:spPr bwMode="auto">
            <a:xfrm rot="5400000">
              <a:off x="-3401925" y="3226453"/>
              <a:ext cx="2646468" cy="1187623"/>
            </a:xfrm>
            <a:custGeom>
              <a:avLst/>
              <a:gdLst>
                <a:gd name="T0" fmla="*/ 3864 w 3864"/>
                <a:gd name="T1" fmla="*/ 0 h 1734"/>
                <a:gd name="T2" fmla="*/ 0 w 3864"/>
                <a:gd name="T3" fmla="*/ 1734 h 1734"/>
                <a:gd name="T4" fmla="*/ 21 w 3864"/>
                <a:gd name="T5" fmla="*/ 1734 h 1734"/>
                <a:gd name="T6" fmla="*/ 3864 w 3864"/>
                <a:gd name="T7" fmla="*/ 12 h 1734"/>
                <a:gd name="T8" fmla="*/ 3864 w 3864"/>
                <a:gd name="T9" fmla="*/ 0 h 1734"/>
              </a:gdLst>
              <a:ahLst/>
              <a:cxnLst>
                <a:cxn ang="0">
                  <a:pos x="T0" y="T1"/>
                </a:cxn>
                <a:cxn ang="0">
                  <a:pos x="T2" y="T3"/>
                </a:cxn>
                <a:cxn ang="0">
                  <a:pos x="T4" y="T5"/>
                </a:cxn>
                <a:cxn ang="0">
                  <a:pos x="T6" y="T7"/>
                </a:cxn>
                <a:cxn ang="0">
                  <a:pos x="T8" y="T9"/>
                </a:cxn>
              </a:cxnLst>
              <a:rect l="0" t="0" r="r" b="b"/>
              <a:pathLst>
                <a:path w="3864" h="1734">
                  <a:moveTo>
                    <a:pt x="3864" y="0"/>
                  </a:moveTo>
                  <a:lnTo>
                    <a:pt x="0" y="1734"/>
                  </a:lnTo>
                  <a:lnTo>
                    <a:pt x="21" y="1734"/>
                  </a:lnTo>
                  <a:lnTo>
                    <a:pt x="3864" y="12"/>
                  </a:lnTo>
                  <a:lnTo>
                    <a:pt x="3864"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Freeform 114"/>
            <p:cNvSpPr>
              <a:spLocks/>
            </p:cNvSpPr>
            <p:nvPr/>
          </p:nvSpPr>
          <p:spPr bwMode="auto">
            <a:xfrm rot="5400000">
              <a:off x="-3346106" y="3373365"/>
              <a:ext cx="2443737" cy="1096532"/>
            </a:xfrm>
            <a:custGeom>
              <a:avLst/>
              <a:gdLst>
                <a:gd name="T0" fmla="*/ 24 w 3568"/>
                <a:gd name="T1" fmla="*/ 1601 h 1601"/>
                <a:gd name="T2" fmla="*/ 3568 w 3568"/>
                <a:gd name="T3" fmla="*/ 12 h 1601"/>
                <a:gd name="T4" fmla="*/ 3568 w 3568"/>
                <a:gd name="T5" fmla="*/ 0 h 1601"/>
                <a:gd name="T6" fmla="*/ 0 w 3568"/>
                <a:gd name="T7" fmla="*/ 1601 h 1601"/>
                <a:gd name="T8" fmla="*/ 24 w 3568"/>
                <a:gd name="T9" fmla="*/ 1601 h 1601"/>
              </a:gdLst>
              <a:ahLst/>
              <a:cxnLst>
                <a:cxn ang="0">
                  <a:pos x="T0" y="T1"/>
                </a:cxn>
                <a:cxn ang="0">
                  <a:pos x="T2" y="T3"/>
                </a:cxn>
                <a:cxn ang="0">
                  <a:pos x="T4" y="T5"/>
                </a:cxn>
                <a:cxn ang="0">
                  <a:pos x="T6" y="T7"/>
                </a:cxn>
                <a:cxn ang="0">
                  <a:pos x="T8" y="T9"/>
                </a:cxn>
              </a:cxnLst>
              <a:rect l="0" t="0" r="r" b="b"/>
              <a:pathLst>
                <a:path w="3568" h="1601">
                  <a:moveTo>
                    <a:pt x="24" y="1601"/>
                  </a:moveTo>
                  <a:lnTo>
                    <a:pt x="3568" y="12"/>
                  </a:lnTo>
                  <a:lnTo>
                    <a:pt x="3568" y="0"/>
                  </a:lnTo>
                  <a:lnTo>
                    <a:pt x="0" y="1601"/>
                  </a:lnTo>
                  <a:lnTo>
                    <a:pt x="24" y="160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Freeform 115"/>
            <p:cNvSpPr>
              <a:spLocks/>
            </p:cNvSpPr>
            <p:nvPr/>
          </p:nvSpPr>
          <p:spPr bwMode="auto">
            <a:xfrm rot="5400000">
              <a:off x="-3318368" y="3446308"/>
              <a:ext cx="2343056" cy="1051328"/>
            </a:xfrm>
            <a:custGeom>
              <a:avLst/>
              <a:gdLst>
                <a:gd name="T0" fmla="*/ 23 w 3421"/>
                <a:gd name="T1" fmla="*/ 1535 h 1535"/>
                <a:gd name="T2" fmla="*/ 3421 w 3421"/>
                <a:gd name="T3" fmla="*/ 12 h 1535"/>
                <a:gd name="T4" fmla="*/ 3421 w 3421"/>
                <a:gd name="T5" fmla="*/ 0 h 1535"/>
                <a:gd name="T6" fmla="*/ 0 w 3421"/>
                <a:gd name="T7" fmla="*/ 1535 h 1535"/>
                <a:gd name="T8" fmla="*/ 23 w 3421"/>
                <a:gd name="T9" fmla="*/ 1535 h 1535"/>
              </a:gdLst>
              <a:ahLst/>
              <a:cxnLst>
                <a:cxn ang="0">
                  <a:pos x="T0" y="T1"/>
                </a:cxn>
                <a:cxn ang="0">
                  <a:pos x="T2" y="T3"/>
                </a:cxn>
                <a:cxn ang="0">
                  <a:pos x="T4" y="T5"/>
                </a:cxn>
                <a:cxn ang="0">
                  <a:pos x="T6" y="T7"/>
                </a:cxn>
                <a:cxn ang="0">
                  <a:pos x="T8" y="T9"/>
                </a:cxn>
              </a:cxnLst>
              <a:rect l="0" t="0" r="r" b="b"/>
              <a:pathLst>
                <a:path w="3421" h="1535">
                  <a:moveTo>
                    <a:pt x="23" y="1535"/>
                  </a:moveTo>
                  <a:lnTo>
                    <a:pt x="3421" y="12"/>
                  </a:lnTo>
                  <a:lnTo>
                    <a:pt x="3421" y="0"/>
                  </a:lnTo>
                  <a:lnTo>
                    <a:pt x="0" y="1535"/>
                  </a:lnTo>
                  <a:lnTo>
                    <a:pt x="23" y="153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Freeform 116"/>
            <p:cNvSpPr>
              <a:spLocks/>
            </p:cNvSpPr>
            <p:nvPr/>
          </p:nvSpPr>
          <p:spPr bwMode="auto">
            <a:xfrm rot="5400000">
              <a:off x="-3290286" y="3520277"/>
              <a:ext cx="2241006" cy="1005439"/>
            </a:xfrm>
            <a:custGeom>
              <a:avLst/>
              <a:gdLst>
                <a:gd name="T0" fmla="*/ 23 w 3272"/>
                <a:gd name="T1" fmla="*/ 1468 h 1468"/>
                <a:gd name="T2" fmla="*/ 3272 w 3272"/>
                <a:gd name="T3" fmla="*/ 11 h 1468"/>
                <a:gd name="T4" fmla="*/ 3272 w 3272"/>
                <a:gd name="T5" fmla="*/ 0 h 1468"/>
                <a:gd name="T6" fmla="*/ 0 w 3272"/>
                <a:gd name="T7" fmla="*/ 1468 h 1468"/>
                <a:gd name="T8" fmla="*/ 23 w 3272"/>
                <a:gd name="T9" fmla="*/ 1468 h 1468"/>
              </a:gdLst>
              <a:ahLst/>
              <a:cxnLst>
                <a:cxn ang="0">
                  <a:pos x="T0" y="T1"/>
                </a:cxn>
                <a:cxn ang="0">
                  <a:pos x="T2" y="T3"/>
                </a:cxn>
                <a:cxn ang="0">
                  <a:pos x="T4" y="T5"/>
                </a:cxn>
                <a:cxn ang="0">
                  <a:pos x="T6" y="T7"/>
                </a:cxn>
                <a:cxn ang="0">
                  <a:pos x="T8" y="T9"/>
                </a:cxn>
              </a:cxnLst>
              <a:rect l="0" t="0" r="r" b="b"/>
              <a:pathLst>
                <a:path w="3272" h="1468">
                  <a:moveTo>
                    <a:pt x="23" y="1468"/>
                  </a:moveTo>
                  <a:lnTo>
                    <a:pt x="3272" y="11"/>
                  </a:lnTo>
                  <a:lnTo>
                    <a:pt x="3272" y="0"/>
                  </a:lnTo>
                  <a:lnTo>
                    <a:pt x="0" y="1468"/>
                  </a:lnTo>
                  <a:lnTo>
                    <a:pt x="23" y="146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Freeform 117"/>
            <p:cNvSpPr>
              <a:spLocks/>
            </p:cNvSpPr>
            <p:nvPr/>
          </p:nvSpPr>
          <p:spPr bwMode="auto">
            <a:xfrm rot="5400000">
              <a:off x="-3261863" y="3593904"/>
              <a:ext cx="2138955" cy="960235"/>
            </a:xfrm>
            <a:custGeom>
              <a:avLst/>
              <a:gdLst>
                <a:gd name="T0" fmla="*/ 21 w 3123"/>
                <a:gd name="T1" fmla="*/ 1402 h 1402"/>
                <a:gd name="T2" fmla="*/ 3123 w 3123"/>
                <a:gd name="T3" fmla="*/ 12 h 1402"/>
                <a:gd name="T4" fmla="*/ 3123 w 3123"/>
                <a:gd name="T5" fmla="*/ 0 h 1402"/>
                <a:gd name="T6" fmla="*/ 0 w 3123"/>
                <a:gd name="T7" fmla="*/ 1402 h 1402"/>
                <a:gd name="T8" fmla="*/ 21 w 3123"/>
                <a:gd name="T9" fmla="*/ 1402 h 1402"/>
              </a:gdLst>
              <a:ahLst/>
              <a:cxnLst>
                <a:cxn ang="0">
                  <a:pos x="T0" y="T1"/>
                </a:cxn>
                <a:cxn ang="0">
                  <a:pos x="T2" y="T3"/>
                </a:cxn>
                <a:cxn ang="0">
                  <a:pos x="T4" y="T5"/>
                </a:cxn>
                <a:cxn ang="0">
                  <a:pos x="T6" y="T7"/>
                </a:cxn>
                <a:cxn ang="0">
                  <a:pos x="T8" y="T9"/>
                </a:cxn>
              </a:cxnLst>
              <a:rect l="0" t="0" r="r" b="b"/>
              <a:pathLst>
                <a:path w="3123" h="1402">
                  <a:moveTo>
                    <a:pt x="21" y="1402"/>
                  </a:moveTo>
                  <a:lnTo>
                    <a:pt x="3123" y="12"/>
                  </a:lnTo>
                  <a:lnTo>
                    <a:pt x="3123" y="0"/>
                  </a:lnTo>
                  <a:lnTo>
                    <a:pt x="0" y="1402"/>
                  </a:lnTo>
                  <a:lnTo>
                    <a:pt x="21" y="140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Freeform 118"/>
            <p:cNvSpPr>
              <a:spLocks/>
            </p:cNvSpPr>
            <p:nvPr/>
          </p:nvSpPr>
          <p:spPr bwMode="auto">
            <a:xfrm rot="5400000">
              <a:off x="-3234124" y="3666846"/>
              <a:ext cx="2038274" cy="915032"/>
            </a:xfrm>
            <a:custGeom>
              <a:avLst/>
              <a:gdLst>
                <a:gd name="T0" fmla="*/ 23 w 2976"/>
                <a:gd name="T1" fmla="*/ 1336 h 1336"/>
                <a:gd name="T2" fmla="*/ 2976 w 2976"/>
                <a:gd name="T3" fmla="*/ 12 h 1336"/>
                <a:gd name="T4" fmla="*/ 2976 w 2976"/>
                <a:gd name="T5" fmla="*/ 0 h 1336"/>
                <a:gd name="T6" fmla="*/ 0 w 2976"/>
                <a:gd name="T7" fmla="*/ 1336 h 1336"/>
                <a:gd name="T8" fmla="*/ 23 w 2976"/>
                <a:gd name="T9" fmla="*/ 1336 h 1336"/>
              </a:gdLst>
              <a:ahLst/>
              <a:cxnLst>
                <a:cxn ang="0">
                  <a:pos x="T0" y="T1"/>
                </a:cxn>
                <a:cxn ang="0">
                  <a:pos x="T2" y="T3"/>
                </a:cxn>
                <a:cxn ang="0">
                  <a:pos x="T4" y="T5"/>
                </a:cxn>
                <a:cxn ang="0">
                  <a:pos x="T6" y="T7"/>
                </a:cxn>
                <a:cxn ang="0">
                  <a:pos x="T8" y="T9"/>
                </a:cxn>
              </a:cxnLst>
              <a:rect l="0" t="0" r="r" b="b"/>
              <a:pathLst>
                <a:path w="2976" h="1336">
                  <a:moveTo>
                    <a:pt x="23" y="1336"/>
                  </a:moveTo>
                  <a:lnTo>
                    <a:pt x="2976" y="12"/>
                  </a:lnTo>
                  <a:lnTo>
                    <a:pt x="2976" y="0"/>
                  </a:lnTo>
                  <a:lnTo>
                    <a:pt x="0" y="1336"/>
                  </a:lnTo>
                  <a:lnTo>
                    <a:pt x="23" y="13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Freeform 119"/>
            <p:cNvSpPr>
              <a:spLocks/>
            </p:cNvSpPr>
            <p:nvPr/>
          </p:nvSpPr>
          <p:spPr bwMode="auto">
            <a:xfrm rot="5400000">
              <a:off x="-3206044" y="3740816"/>
              <a:ext cx="1936224" cy="869143"/>
            </a:xfrm>
            <a:custGeom>
              <a:avLst/>
              <a:gdLst>
                <a:gd name="T0" fmla="*/ 23 w 2827"/>
                <a:gd name="T1" fmla="*/ 1269 h 1269"/>
                <a:gd name="T2" fmla="*/ 2827 w 2827"/>
                <a:gd name="T3" fmla="*/ 12 h 1269"/>
                <a:gd name="T4" fmla="*/ 2827 w 2827"/>
                <a:gd name="T5" fmla="*/ 0 h 1269"/>
                <a:gd name="T6" fmla="*/ 0 w 2827"/>
                <a:gd name="T7" fmla="*/ 1269 h 1269"/>
                <a:gd name="T8" fmla="*/ 23 w 2827"/>
                <a:gd name="T9" fmla="*/ 1269 h 1269"/>
              </a:gdLst>
              <a:ahLst/>
              <a:cxnLst>
                <a:cxn ang="0">
                  <a:pos x="T0" y="T1"/>
                </a:cxn>
                <a:cxn ang="0">
                  <a:pos x="T2" y="T3"/>
                </a:cxn>
                <a:cxn ang="0">
                  <a:pos x="T4" y="T5"/>
                </a:cxn>
                <a:cxn ang="0">
                  <a:pos x="T6" y="T7"/>
                </a:cxn>
                <a:cxn ang="0">
                  <a:pos x="T8" y="T9"/>
                </a:cxn>
              </a:cxnLst>
              <a:rect l="0" t="0" r="r" b="b"/>
              <a:pathLst>
                <a:path w="2827" h="1269">
                  <a:moveTo>
                    <a:pt x="23" y="1269"/>
                  </a:moveTo>
                  <a:lnTo>
                    <a:pt x="2827" y="12"/>
                  </a:lnTo>
                  <a:lnTo>
                    <a:pt x="2827" y="0"/>
                  </a:lnTo>
                  <a:lnTo>
                    <a:pt x="0" y="1269"/>
                  </a:lnTo>
                  <a:lnTo>
                    <a:pt x="23" y="126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Freeform 120"/>
            <p:cNvSpPr>
              <a:spLocks/>
            </p:cNvSpPr>
            <p:nvPr/>
          </p:nvSpPr>
          <p:spPr bwMode="auto">
            <a:xfrm rot="5400000">
              <a:off x="-3178647" y="3813416"/>
              <a:ext cx="1836227" cy="823940"/>
            </a:xfrm>
            <a:custGeom>
              <a:avLst/>
              <a:gdLst>
                <a:gd name="T0" fmla="*/ 24 w 2681"/>
                <a:gd name="T1" fmla="*/ 1203 h 1203"/>
                <a:gd name="T2" fmla="*/ 2681 w 2681"/>
                <a:gd name="T3" fmla="*/ 12 h 1203"/>
                <a:gd name="T4" fmla="*/ 2681 w 2681"/>
                <a:gd name="T5" fmla="*/ 0 h 1203"/>
                <a:gd name="T6" fmla="*/ 0 w 2681"/>
                <a:gd name="T7" fmla="*/ 1203 h 1203"/>
                <a:gd name="T8" fmla="*/ 24 w 2681"/>
                <a:gd name="T9" fmla="*/ 1203 h 1203"/>
              </a:gdLst>
              <a:ahLst/>
              <a:cxnLst>
                <a:cxn ang="0">
                  <a:pos x="T0" y="T1"/>
                </a:cxn>
                <a:cxn ang="0">
                  <a:pos x="T2" y="T3"/>
                </a:cxn>
                <a:cxn ang="0">
                  <a:pos x="T4" y="T5"/>
                </a:cxn>
                <a:cxn ang="0">
                  <a:pos x="T6" y="T7"/>
                </a:cxn>
                <a:cxn ang="0">
                  <a:pos x="T8" y="T9"/>
                </a:cxn>
              </a:cxnLst>
              <a:rect l="0" t="0" r="r" b="b"/>
              <a:pathLst>
                <a:path w="2681" h="1203">
                  <a:moveTo>
                    <a:pt x="24" y="1203"/>
                  </a:moveTo>
                  <a:lnTo>
                    <a:pt x="2681" y="12"/>
                  </a:lnTo>
                  <a:lnTo>
                    <a:pt x="2681" y="0"/>
                  </a:lnTo>
                  <a:lnTo>
                    <a:pt x="0" y="1203"/>
                  </a:lnTo>
                  <a:lnTo>
                    <a:pt x="24" y="120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Freeform 121"/>
            <p:cNvSpPr>
              <a:spLocks/>
            </p:cNvSpPr>
            <p:nvPr/>
          </p:nvSpPr>
          <p:spPr bwMode="auto">
            <a:xfrm rot="5400000">
              <a:off x="-3150566" y="3887386"/>
              <a:ext cx="1734177" cy="778051"/>
            </a:xfrm>
            <a:custGeom>
              <a:avLst/>
              <a:gdLst>
                <a:gd name="T0" fmla="*/ 24 w 2532"/>
                <a:gd name="T1" fmla="*/ 1136 h 1136"/>
                <a:gd name="T2" fmla="*/ 2532 w 2532"/>
                <a:gd name="T3" fmla="*/ 11 h 1136"/>
                <a:gd name="T4" fmla="*/ 2532 w 2532"/>
                <a:gd name="T5" fmla="*/ 0 h 1136"/>
                <a:gd name="T6" fmla="*/ 0 w 2532"/>
                <a:gd name="T7" fmla="*/ 1136 h 1136"/>
                <a:gd name="T8" fmla="*/ 24 w 2532"/>
                <a:gd name="T9" fmla="*/ 1136 h 1136"/>
              </a:gdLst>
              <a:ahLst/>
              <a:cxnLst>
                <a:cxn ang="0">
                  <a:pos x="T0" y="T1"/>
                </a:cxn>
                <a:cxn ang="0">
                  <a:pos x="T2" y="T3"/>
                </a:cxn>
                <a:cxn ang="0">
                  <a:pos x="T4" y="T5"/>
                </a:cxn>
                <a:cxn ang="0">
                  <a:pos x="T6" y="T7"/>
                </a:cxn>
                <a:cxn ang="0">
                  <a:pos x="T8" y="T9"/>
                </a:cxn>
              </a:cxnLst>
              <a:rect l="0" t="0" r="r" b="b"/>
              <a:pathLst>
                <a:path w="2532" h="1136">
                  <a:moveTo>
                    <a:pt x="24" y="1136"/>
                  </a:moveTo>
                  <a:lnTo>
                    <a:pt x="2532" y="11"/>
                  </a:lnTo>
                  <a:lnTo>
                    <a:pt x="2532" y="0"/>
                  </a:lnTo>
                  <a:lnTo>
                    <a:pt x="0" y="1136"/>
                  </a:lnTo>
                  <a:lnTo>
                    <a:pt x="24" y="113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Freeform 122"/>
            <p:cNvSpPr>
              <a:spLocks/>
            </p:cNvSpPr>
            <p:nvPr/>
          </p:nvSpPr>
          <p:spPr bwMode="auto">
            <a:xfrm rot="5400000">
              <a:off x="-3122142" y="3961013"/>
              <a:ext cx="1632126" cy="732847"/>
            </a:xfrm>
            <a:custGeom>
              <a:avLst/>
              <a:gdLst>
                <a:gd name="T0" fmla="*/ 22 w 2383"/>
                <a:gd name="T1" fmla="*/ 1070 h 1070"/>
                <a:gd name="T2" fmla="*/ 2383 w 2383"/>
                <a:gd name="T3" fmla="*/ 12 h 1070"/>
                <a:gd name="T4" fmla="*/ 2383 w 2383"/>
                <a:gd name="T5" fmla="*/ 0 h 1070"/>
                <a:gd name="T6" fmla="*/ 0 w 2383"/>
                <a:gd name="T7" fmla="*/ 1070 h 1070"/>
                <a:gd name="T8" fmla="*/ 22 w 2383"/>
                <a:gd name="T9" fmla="*/ 1070 h 1070"/>
              </a:gdLst>
              <a:ahLst/>
              <a:cxnLst>
                <a:cxn ang="0">
                  <a:pos x="T0" y="T1"/>
                </a:cxn>
                <a:cxn ang="0">
                  <a:pos x="T2" y="T3"/>
                </a:cxn>
                <a:cxn ang="0">
                  <a:pos x="T4" y="T5"/>
                </a:cxn>
                <a:cxn ang="0">
                  <a:pos x="T6" y="T7"/>
                </a:cxn>
                <a:cxn ang="0">
                  <a:pos x="T8" y="T9"/>
                </a:cxn>
              </a:cxnLst>
              <a:rect l="0" t="0" r="r" b="b"/>
              <a:pathLst>
                <a:path w="2383" h="1070">
                  <a:moveTo>
                    <a:pt x="22" y="1070"/>
                  </a:moveTo>
                  <a:lnTo>
                    <a:pt x="2383" y="12"/>
                  </a:lnTo>
                  <a:lnTo>
                    <a:pt x="2383" y="0"/>
                  </a:lnTo>
                  <a:lnTo>
                    <a:pt x="0" y="1070"/>
                  </a:lnTo>
                  <a:lnTo>
                    <a:pt x="22" y="107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Freeform 123"/>
            <p:cNvSpPr>
              <a:spLocks/>
            </p:cNvSpPr>
            <p:nvPr/>
          </p:nvSpPr>
          <p:spPr bwMode="auto">
            <a:xfrm rot="5400000">
              <a:off x="-3094404" y="4033955"/>
              <a:ext cx="1531445" cy="687644"/>
            </a:xfrm>
            <a:custGeom>
              <a:avLst/>
              <a:gdLst>
                <a:gd name="T0" fmla="*/ 24 w 2236"/>
                <a:gd name="T1" fmla="*/ 1004 h 1004"/>
                <a:gd name="T2" fmla="*/ 2236 w 2236"/>
                <a:gd name="T3" fmla="*/ 12 h 1004"/>
                <a:gd name="T4" fmla="*/ 2236 w 2236"/>
                <a:gd name="T5" fmla="*/ 0 h 1004"/>
                <a:gd name="T6" fmla="*/ 0 w 2236"/>
                <a:gd name="T7" fmla="*/ 1004 h 1004"/>
                <a:gd name="T8" fmla="*/ 24 w 2236"/>
                <a:gd name="T9" fmla="*/ 1004 h 1004"/>
              </a:gdLst>
              <a:ahLst/>
              <a:cxnLst>
                <a:cxn ang="0">
                  <a:pos x="T0" y="T1"/>
                </a:cxn>
                <a:cxn ang="0">
                  <a:pos x="T2" y="T3"/>
                </a:cxn>
                <a:cxn ang="0">
                  <a:pos x="T4" y="T5"/>
                </a:cxn>
                <a:cxn ang="0">
                  <a:pos x="T6" y="T7"/>
                </a:cxn>
                <a:cxn ang="0">
                  <a:pos x="T8" y="T9"/>
                </a:cxn>
              </a:cxnLst>
              <a:rect l="0" t="0" r="r" b="b"/>
              <a:pathLst>
                <a:path w="2236" h="1004">
                  <a:moveTo>
                    <a:pt x="24" y="1004"/>
                  </a:moveTo>
                  <a:lnTo>
                    <a:pt x="2236" y="12"/>
                  </a:lnTo>
                  <a:lnTo>
                    <a:pt x="2236" y="0"/>
                  </a:lnTo>
                  <a:lnTo>
                    <a:pt x="0" y="1004"/>
                  </a:lnTo>
                  <a:lnTo>
                    <a:pt x="24" y="10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Freeform 124"/>
            <p:cNvSpPr>
              <a:spLocks/>
            </p:cNvSpPr>
            <p:nvPr/>
          </p:nvSpPr>
          <p:spPr bwMode="auto">
            <a:xfrm rot="5400000">
              <a:off x="-3066323" y="4107924"/>
              <a:ext cx="1429395" cy="641755"/>
            </a:xfrm>
            <a:custGeom>
              <a:avLst/>
              <a:gdLst>
                <a:gd name="T0" fmla="*/ 24 w 2087"/>
                <a:gd name="T1" fmla="*/ 937 h 937"/>
                <a:gd name="T2" fmla="*/ 2087 w 2087"/>
                <a:gd name="T3" fmla="*/ 12 h 937"/>
                <a:gd name="T4" fmla="*/ 2087 w 2087"/>
                <a:gd name="T5" fmla="*/ 0 h 937"/>
                <a:gd name="T6" fmla="*/ 0 w 2087"/>
                <a:gd name="T7" fmla="*/ 937 h 937"/>
                <a:gd name="T8" fmla="*/ 24 w 2087"/>
                <a:gd name="T9" fmla="*/ 937 h 937"/>
              </a:gdLst>
              <a:ahLst/>
              <a:cxnLst>
                <a:cxn ang="0">
                  <a:pos x="T0" y="T1"/>
                </a:cxn>
                <a:cxn ang="0">
                  <a:pos x="T2" y="T3"/>
                </a:cxn>
                <a:cxn ang="0">
                  <a:pos x="T4" y="T5"/>
                </a:cxn>
                <a:cxn ang="0">
                  <a:pos x="T6" y="T7"/>
                </a:cxn>
                <a:cxn ang="0">
                  <a:pos x="T8" y="T9"/>
                </a:cxn>
              </a:cxnLst>
              <a:rect l="0" t="0" r="r" b="b"/>
              <a:pathLst>
                <a:path w="2087" h="937">
                  <a:moveTo>
                    <a:pt x="24" y="937"/>
                  </a:moveTo>
                  <a:lnTo>
                    <a:pt x="2087" y="12"/>
                  </a:lnTo>
                  <a:lnTo>
                    <a:pt x="2087" y="0"/>
                  </a:lnTo>
                  <a:lnTo>
                    <a:pt x="0" y="937"/>
                  </a:lnTo>
                  <a:lnTo>
                    <a:pt x="24" y="93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Freeform 125"/>
            <p:cNvSpPr>
              <a:spLocks/>
            </p:cNvSpPr>
            <p:nvPr/>
          </p:nvSpPr>
          <p:spPr bwMode="auto">
            <a:xfrm rot="5400000">
              <a:off x="-3038584" y="4180866"/>
              <a:ext cx="1328714" cy="596552"/>
            </a:xfrm>
            <a:custGeom>
              <a:avLst/>
              <a:gdLst>
                <a:gd name="T0" fmla="*/ 24 w 1940"/>
                <a:gd name="T1" fmla="*/ 871 h 871"/>
                <a:gd name="T2" fmla="*/ 1940 w 1940"/>
                <a:gd name="T3" fmla="*/ 12 h 871"/>
                <a:gd name="T4" fmla="*/ 1940 w 1940"/>
                <a:gd name="T5" fmla="*/ 0 h 871"/>
                <a:gd name="T6" fmla="*/ 0 w 1940"/>
                <a:gd name="T7" fmla="*/ 871 h 871"/>
                <a:gd name="T8" fmla="*/ 24 w 1940"/>
                <a:gd name="T9" fmla="*/ 871 h 871"/>
              </a:gdLst>
              <a:ahLst/>
              <a:cxnLst>
                <a:cxn ang="0">
                  <a:pos x="T0" y="T1"/>
                </a:cxn>
                <a:cxn ang="0">
                  <a:pos x="T2" y="T3"/>
                </a:cxn>
                <a:cxn ang="0">
                  <a:pos x="T4" y="T5"/>
                </a:cxn>
                <a:cxn ang="0">
                  <a:pos x="T6" y="T7"/>
                </a:cxn>
                <a:cxn ang="0">
                  <a:pos x="T8" y="T9"/>
                </a:cxn>
              </a:cxnLst>
              <a:rect l="0" t="0" r="r" b="b"/>
              <a:pathLst>
                <a:path w="1940" h="871">
                  <a:moveTo>
                    <a:pt x="24" y="871"/>
                  </a:moveTo>
                  <a:lnTo>
                    <a:pt x="1940" y="12"/>
                  </a:lnTo>
                  <a:lnTo>
                    <a:pt x="1940" y="0"/>
                  </a:lnTo>
                  <a:lnTo>
                    <a:pt x="0" y="871"/>
                  </a:lnTo>
                  <a:lnTo>
                    <a:pt x="24" y="871"/>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Freeform 126"/>
            <p:cNvSpPr>
              <a:spLocks/>
            </p:cNvSpPr>
            <p:nvPr/>
          </p:nvSpPr>
          <p:spPr bwMode="auto">
            <a:xfrm rot="5400000">
              <a:off x="-3010504" y="4254836"/>
              <a:ext cx="1226663" cy="550663"/>
            </a:xfrm>
            <a:custGeom>
              <a:avLst/>
              <a:gdLst>
                <a:gd name="T0" fmla="*/ 24 w 1791"/>
                <a:gd name="T1" fmla="*/ 804 h 804"/>
                <a:gd name="T2" fmla="*/ 1791 w 1791"/>
                <a:gd name="T3" fmla="*/ 11 h 804"/>
                <a:gd name="T4" fmla="*/ 1791 w 1791"/>
                <a:gd name="T5" fmla="*/ 0 h 804"/>
                <a:gd name="T6" fmla="*/ 0 w 1791"/>
                <a:gd name="T7" fmla="*/ 804 h 804"/>
                <a:gd name="T8" fmla="*/ 24 w 1791"/>
                <a:gd name="T9" fmla="*/ 804 h 804"/>
              </a:gdLst>
              <a:ahLst/>
              <a:cxnLst>
                <a:cxn ang="0">
                  <a:pos x="T0" y="T1"/>
                </a:cxn>
                <a:cxn ang="0">
                  <a:pos x="T2" y="T3"/>
                </a:cxn>
                <a:cxn ang="0">
                  <a:pos x="T4" y="T5"/>
                </a:cxn>
                <a:cxn ang="0">
                  <a:pos x="T6" y="T7"/>
                </a:cxn>
                <a:cxn ang="0">
                  <a:pos x="T8" y="T9"/>
                </a:cxn>
              </a:cxnLst>
              <a:rect l="0" t="0" r="r" b="b"/>
              <a:pathLst>
                <a:path w="1791" h="804">
                  <a:moveTo>
                    <a:pt x="24" y="804"/>
                  </a:moveTo>
                  <a:lnTo>
                    <a:pt x="1791" y="11"/>
                  </a:lnTo>
                  <a:lnTo>
                    <a:pt x="1791" y="0"/>
                  </a:lnTo>
                  <a:lnTo>
                    <a:pt x="0" y="804"/>
                  </a:lnTo>
                  <a:lnTo>
                    <a:pt x="24" y="80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127"/>
            <p:cNvSpPr>
              <a:spLocks/>
            </p:cNvSpPr>
            <p:nvPr/>
          </p:nvSpPr>
          <p:spPr bwMode="auto">
            <a:xfrm rot="5400000">
              <a:off x="-2982079" y="4328463"/>
              <a:ext cx="1124612" cy="505459"/>
            </a:xfrm>
            <a:custGeom>
              <a:avLst/>
              <a:gdLst>
                <a:gd name="T0" fmla="*/ 21 w 1642"/>
                <a:gd name="T1" fmla="*/ 738 h 738"/>
                <a:gd name="T2" fmla="*/ 1642 w 1642"/>
                <a:gd name="T3" fmla="*/ 12 h 738"/>
                <a:gd name="T4" fmla="*/ 1642 w 1642"/>
                <a:gd name="T5" fmla="*/ 0 h 738"/>
                <a:gd name="T6" fmla="*/ 0 w 1642"/>
                <a:gd name="T7" fmla="*/ 738 h 738"/>
                <a:gd name="T8" fmla="*/ 21 w 1642"/>
                <a:gd name="T9" fmla="*/ 738 h 738"/>
              </a:gdLst>
              <a:ahLst/>
              <a:cxnLst>
                <a:cxn ang="0">
                  <a:pos x="T0" y="T1"/>
                </a:cxn>
                <a:cxn ang="0">
                  <a:pos x="T2" y="T3"/>
                </a:cxn>
                <a:cxn ang="0">
                  <a:pos x="T4" y="T5"/>
                </a:cxn>
                <a:cxn ang="0">
                  <a:pos x="T6" y="T7"/>
                </a:cxn>
                <a:cxn ang="0">
                  <a:pos x="T8" y="T9"/>
                </a:cxn>
              </a:cxnLst>
              <a:rect l="0" t="0" r="r" b="b"/>
              <a:pathLst>
                <a:path w="1642" h="738">
                  <a:moveTo>
                    <a:pt x="21" y="738"/>
                  </a:moveTo>
                  <a:lnTo>
                    <a:pt x="1642" y="12"/>
                  </a:lnTo>
                  <a:lnTo>
                    <a:pt x="1642" y="0"/>
                  </a:lnTo>
                  <a:lnTo>
                    <a:pt x="0" y="738"/>
                  </a:lnTo>
                  <a:lnTo>
                    <a:pt x="21" y="73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28"/>
            <p:cNvSpPr>
              <a:spLocks/>
            </p:cNvSpPr>
            <p:nvPr/>
          </p:nvSpPr>
          <p:spPr bwMode="auto">
            <a:xfrm rot="5400000">
              <a:off x="-2954341" y="4401406"/>
              <a:ext cx="1023931" cy="460255"/>
            </a:xfrm>
            <a:custGeom>
              <a:avLst/>
              <a:gdLst>
                <a:gd name="T0" fmla="*/ 24 w 1495"/>
                <a:gd name="T1" fmla="*/ 672 h 672"/>
                <a:gd name="T2" fmla="*/ 1495 w 1495"/>
                <a:gd name="T3" fmla="*/ 12 h 672"/>
                <a:gd name="T4" fmla="*/ 1495 w 1495"/>
                <a:gd name="T5" fmla="*/ 0 h 672"/>
                <a:gd name="T6" fmla="*/ 0 w 1495"/>
                <a:gd name="T7" fmla="*/ 672 h 672"/>
                <a:gd name="T8" fmla="*/ 24 w 1495"/>
                <a:gd name="T9" fmla="*/ 672 h 672"/>
              </a:gdLst>
              <a:ahLst/>
              <a:cxnLst>
                <a:cxn ang="0">
                  <a:pos x="T0" y="T1"/>
                </a:cxn>
                <a:cxn ang="0">
                  <a:pos x="T2" y="T3"/>
                </a:cxn>
                <a:cxn ang="0">
                  <a:pos x="T4" y="T5"/>
                </a:cxn>
                <a:cxn ang="0">
                  <a:pos x="T6" y="T7"/>
                </a:cxn>
                <a:cxn ang="0">
                  <a:pos x="T8" y="T9"/>
                </a:cxn>
              </a:cxnLst>
              <a:rect l="0" t="0" r="r" b="b"/>
              <a:pathLst>
                <a:path w="1495" h="672">
                  <a:moveTo>
                    <a:pt x="24" y="672"/>
                  </a:moveTo>
                  <a:lnTo>
                    <a:pt x="1495" y="12"/>
                  </a:lnTo>
                  <a:lnTo>
                    <a:pt x="1495" y="0"/>
                  </a:lnTo>
                  <a:lnTo>
                    <a:pt x="0" y="672"/>
                  </a:lnTo>
                  <a:lnTo>
                    <a:pt x="24" y="6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Freeform 129"/>
            <p:cNvSpPr>
              <a:spLocks/>
            </p:cNvSpPr>
            <p:nvPr/>
          </p:nvSpPr>
          <p:spPr bwMode="auto">
            <a:xfrm rot="5400000">
              <a:off x="-2926260" y="4475375"/>
              <a:ext cx="921880" cy="414367"/>
            </a:xfrm>
            <a:custGeom>
              <a:avLst/>
              <a:gdLst>
                <a:gd name="T0" fmla="*/ 24 w 1346"/>
                <a:gd name="T1" fmla="*/ 605 h 605"/>
                <a:gd name="T2" fmla="*/ 1346 w 1346"/>
                <a:gd name="T3" fmla="*/ 12 h 605"/>
                <a:gd name="T4" fmla="*/ 1346 w 1346"/>
                <a:gd name="T5" fmla="*/ 0 h 605"/>
                <a:gd name="T6" fmla="*/ 0 w 1346"/>
                <a:gd name="T7" fmla="*/ 605 h 605"/>
                <a:gd name="T8" fmla="*/ 24 w 1346"/>
                <a:gd name="T9" fmla="*/ 605 h 605"/>
              </a:gdLst>
              <a:ahLst/>
              <a:cxnLst>
                <a:cxn ang="0">
                  <a:pos x="T0" y="T1"/>
                </a:cxn>
                <a:cxn ang="0">
                  <a:pos x="T2" y="T3"/>
                </a:cxn>
                <a:cxn ang="0">
                  <a:pos x="T4" y="T5"/>
                </a:cxn>
                <a:cxn ang="0">
                  <a:pos x="T6" y="T7"/>
                </a:cxn>
                <a:cxn ang="0">
                  <a:pos x="T8" y="T9"/>
                </a:cxn>
              </a:cxnLst>
              <a:rect l="0" t="0" r="r" b="b"/>
              <a:pathLst>
                <a:path w="1346" h="605">
                  <a:moveTo>
                    <a:pt x="24" y="605"/>
                  </a:moveTo>
                  <a:lnTo>
                    <a:pt x="1346" y="12"/>
                  </a:lnTo>
                  <a:lnTo>
                    <a:pt x="1346" y="0"/>
                  </a:lnTo>
                  <a:lnTo>
                    <a:pt x="0" y="605"/>
                  </a:lnTo>
                  <a:lnTo>
                    <a:pt x="24" y="605"/>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Freeform 130"/>
            <p:cNvSpPr>
              <a:spLocks/>
            </p:cNvSpPr>
            <p:nvPr/>
          </p:nvSpPr>
          <p:spPr bwMode="auto">
            <a:xfrm rot="5400000">
              <a:off x="-2897837" y="4549003"/>
              <a:ext cx="819830" cy="369164"/>
            </a:xfrm>
            <a:custGeom>
              <a:avLst/>
              <a:gdLst>
                <a:gd name="T0" fmla="*/ 21 w 1197"/>
                <a:gd name="T1" fmla="*/ 539 h 539"/>
                <a:gd name="T2" fmla="*/ 1197 w 1197"/>
                <a:gd name="T3" fmla="*/ 12 h 539"/>
                <a:gd name="T4" fmla="*/ 1197 w 1197"/>
                <a:gd name="T5" fmla="*/ 0 h 539"/>
                <a:gd name="T6" fmla="*/ 0 w 1197"/>
                <a:gd name="T7" fmla="*/ 539 h 539"/>
                <a:gd name="T8" fmla="*/ 21 w 1197"/>
                <a:gd name="T9" fmla="*/ 539 h 539"/>
              </a:gdLst>
              <a:ahLst/>
              <a:cxnLst>
                <a:cxn ang="0">
                  <a:pos x="T0" y="T1"/>
                </a:cxn>
                <a:cxn ang="0">
                  <a:pos x="T2" y="T3"/>
                </a:cxn>
                <a:cxn ang="0">
                  <a:pos x="T4" y="T5"/>
                </a:cxn>
                <a:cxn ang="0">
                  <a:pos x="T6" y="T7"/>
                </a:cxn>
                <a:cxn ang="0">
                  <a:pos x="T8" y="T9"/>
                </a:cxn>
              </a:cxnLst>
              <a:rect l="0" t="0" r="r" b="b"/>
              <a:pathLst>
                <a:path w="1197" h="539">
                  <a:moveTo>
                    <a:pt x="21" y="539"/>
                  </a:moveTo>
                  <a:lnTo>
                    <a:pt x="1197" y="12"/>
                  </a:lnTo>
                  <a:lnTo>
                    <a:pt x="1197" y="0"/>
                  </a:lnTo>
                  <a:lnTo>
                    <a:pt x="0" y="539"/>
                  </a:lnTo>
                  <a:lnTo>
                    <a:pt x="21" y="539"/>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Freeform 131"/>
            <p:cNvSpPr>
              <a:spLocks/>
            </p:cNvSpPr>
            <p:nvPr/>
          </p:nvSpPr>
          <p:spPr bwMode="auto">
            <a:xfrm rot="5400000">
              <a:off x="-2870441" y="4622287"/>
              <a:ext cx="719149" cy="323275"/>
            </a:xfrm>
            <a:custGeom>
              <a:avLst/>
              <a:gdLst>
                <a:gd name="T0" fmla="*/ 23 w 1050"/>
                <a:gd name="T1" fmla="*/ 472 h 472"/>
                <a:gd name="T2" fmla="*/ 1050 w 1050"/>
                <a:gd name="T3" fmla="*/ 11 h 472"/>
                <a:gd name="T4" fmla="*/ 1050 w 1050"/>
                <a:gd name="T5" fmla="*/ 0 h 472"/>
                <a:gd name="T6" fmla="*/ 0 w 1050"/>
                <a:gd name="T7" fmla="*/ 472 h 472"/>
                <a:gd name="T8" fmla="*/ 23 w 1050"/>
                <a:gd name="T9" fmla="*/ 472 h 472"/>
              </a:gdLst>
              <a:ahLst/>
              <a:cxnLst>
                <a:cxn ang="0">
                  <a:pos x="T0" y="T1"/>
                </a:cxn>
                <a:cxn ang="0">
                  <a:pos x="T2" y="T3"/>
                </a:cxn>
                <a:cxn ang="0">
                  <a:pos x="T4" y="T5"/>
                </a:cxn>
                <a:cxn ang="0">
                  <a:pos x="T6" y="T7"/>
                </a:cxn>
                <a:cxn ang="0">
                  <a:pos x="T8" y="T9"/>
                </a:cxn>
              </a:cxnLst>
              <a:rect l="0" t="0" r="r" b="b"/>
              <a:pathLst>
                <a:path w="1050" h="472">
                  <a:moveTo>
                    <a:pt x="23" y="472"/>
                  </a:moveTo>
                  <a:lnTo>
                    <a:pt x="1050" y="11"/>
                  </a:lnTo>
                  <a:lnTo>
                    <a:pt x="1050" y="0"/>
                  </a:lnTo>
                  <a:lnTo>
                    <a:pt x="0" y="472"/>
                  </a:lnTo>
                  <a:lnTo>
                    <a:pt x="23" y="472"/>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Freeform 132"/>
            <p:cNvSpPr>
              <a:spLocks/>
            </p:cNvSpPr>
            <p:nvPr/>
          </p:nvSpPr>
          <p:spPr bwMode="auto">
            <a:xfrm rot="5400000">
              <a:off x="-2842017" y="4695915"/>
              <a:ext cx="617099" cy="278071"/>
            </a:xfrm>
            <a:custGeom>
              <a:avLst/>
              <a:gdLst>
                <a:gd name="T0" fmla="*/ 24 w 901"/>
                <a:gd name="T1" fmla="*/ 406 h 406"/>
                <a:gd name="T2" fmla="*/ 901 w 901"/>
                <a:gd name="T3" fmla="*/ 12 h 406"/>
                <a:gd name="T4" fmla="*/ 901 w 901"/>
                <a:gd name="T5" fmla="*/ 0 h 406"/>
                <a:gd name="T6" fmla="*/ 0 w 901"/>
                <a:gd name="T7" fmla="*/ 406 h 406"/>
                <a:gd name="T8" fmla="*/ 24 w 901"/>
                <a:gd name="T9" fmla="*/ 406 h 406"/>
              </a:gdLst>
              <a:ahLst/>
              <a:cxnLst>
                <a:cxn ang="0">
                  <a:pos x="T0" y="T1"/>
                </a:cxn>
                <a:cxn ang="0">
                  <a:pos x="T2" y="T3"/>
                </a:cxn>
                <a:cxn ang="0">
                  <a:pos x="T4" y="T5"/>
                </a:cxn>
                <a:cxn ang="0">
                  <a:pos x="T6" y="T7"/>
                </a:cxn>
                <a:cxn ang="0">
                  <a:pos x="T8" y="T9"/>
                </a:cxn>
              </a:cxnLst>
              <a:rect l="0" t="0" r="r" b="b"/>
              <a:pathLst>
                <a:path w="901" h="406">
                  <a:moveTo>
                    <a:pt x="24" y="406"/>
                  </a:moveTo>
                  <a:lnTo>
                    <a:pt x="901" y="12"/>
                  </a:lnTo>
                  <a:lnTo>
                    <a:pt x="901" y="0"/>
                  </a:lnTo>
                  <a:lnTo>
                    <a:pt x="0" y="406"/>
                  </a:lnTo>
                  <a:lnTo>
                    <a:pt x="24" y="406"/>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Freeform 133"/>
            <p:cNvSpPr>
              <a:spLocks/>
            </p:cNvSpPr>
            <p:nvPr/>
          </p:nvSpPr>
          <p:spPr bwMode="auto">
            <a:xfrm rot="5400000">
              <a:off x="-2814278" y="4768856"/>
              <a:ext cx="516418" cy="232867"/>
            </a:xfrm>
            <a:custGeom>
              <a:avLst/>
              <a:gdLst>
                <a:gd name="T0" fmla="*/ 23 w 754"/>
                <a:gd name="T1" fmla="*/ 340 h 340"/>
                <a:gd name="T2" fmla="*/ 754 w 754"/>
                <a:gd name="T3" fmla="*/ 12 h 340"/>
                <a:gd name="T4" fmla="*/ 754 w 754"/>
                <a:gd name="T5" fmla="*/ 0 h 340"/>
                <a:gd name="T6" fmla="*/ 0 w 754"/>
                <a:gd name="T7" fmla="*/ 340 h 340"/>
                <a:gd name="T8" fmla="*/ 23 w 754"/>
                <a:gd name="T9" fmla="*/ 340 h 340"/>
              </a:gdLst>
              <a:ahLst/>
              <a:cxnLst>
                <a:cxn ang="0">
                  <a:pos x="T0" y="T1"/>
                </a:cxn>
                <a:cxn ang="0">
                  <a:pos x="T2" y="T3"/>
                </a:cxn>
                <a:cxn ang="0">
                  <a:pos x="T4" y="T5"/>
                </a:cxn>
                <a:cxn ang="0">
                  <a:pos x="T6" y="T7"/>
                </a:cxn>
                <a:cxn ang="0">
                  <a:pos x="T8" y="T9"/>
                </a:cxn>
              </a:cxnLst>
              <a:rect l="0" t="0" r="r" b="b"/>
              <a:pathLst>
                <a:path w="754" h="340">
                  <a:moveTo>
                    <a:pt x="23" y="340"/>
                  </a:moveTo>
                  <a:lnTo>
                    <a:pt x="754" y="12"/>
                  </a:lnTo>
                  <a:lnTo>
                    <a:pt x="754" y="0"/>
                  </a:lnTo>
                  <a:lnTo>
                    <a:pt x="0" y="340"/>
                  </a:lnTo>
                  <a:lnTo>
                    <a:pt x="23" y="3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Freeform 134"/>
            <p:cNvSpPr>
              <a:spLocks/>
            </p:cNvSpPr>
            <p:nvPr/>
          </p:nvSpPr>
          <p:spPr bwMode="auto">
            <a:xfrm rot="5400000">
              <a:off x="-2786197" y="4842826"/>
              <a:ext cx="414367" cy="186979"/>
            </a:xfrm>
            <a:custGeom>
              <a:avLst/>
              <a:gdLst>
                <a:gd name="T0" fmla="*/ 23 w 605"/>
                <a:gd name="T1" fmla="*/ 273 h 273"/>
                <a:gd name="T2" fmla="*/ 605 w 605"/>
                <a:gd name="T3" fmla="*/ 12 h 273"/>
                <a:gd name="T4" fmla="*/ 605 w 605"/>
                <a:gd name="T5" fmla="*/ 0 h 273"/>
                <a:gd name="T6" fmla="*/ 0 w 605"/>
                <a:gd name="T7" fmla="*/ 273 h 273"/>
                <a:gd name="T8" fmla="*/ 23 w 605"/>
                <a:gd name="T9" fmla="*/ 273 h 273"/>
              </a:gdLst>
              <a:ahLst/>
              <a:cxnLst>
                <a:cxn ang="0">
                  <a:pos x="T0" y="T1"/>
                </a:cxn>
                <a:cxn ang="0">
                  <a:pos x="T2" y="T3"/>
                </a:cxn>
                <a:cxn ang="0">
                  <a:pos x="T4" y="T5"/>
                </a:cxn>
                <a:cxn ang="0">
                  <a:pos x="T6" y="T7"/>
                </a:cxn>
                <a:cxn ang="0">
                  <a:pos x="T8" y="T9"/>
                </a:cxn>
              </a:cxnLst>
              <a:rect l="0" t="0" r="r" b="b"/>
              <a:pathLst>
                <a:path w="605" h="273">
                  <a:moveTo>
                    <a:pt x="23" y="273"/>
                  </a:moveTo>
                  <a:lnTo>
                    <a:pt x="605" y="12"/>
                  </a:lnTo>
                  <a:lnTo>
                    <a:pt x="605" y="0"/>
                  </a:lnTo>
                  <a:lnTo>
                    <a:pt x="0" y="273"/>
                  </a:lnTo>
                  <a:lnTo>
                    <a:pt x="23" y="273"/>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Freeform 135"/>
            <p:cNvSpPr>
              <a:spLocks/>
            </p:cNvSpPr>
            <p:nvPr/>
          </p:nvSpPr>
          <p:spPr bwMode="auto">
            <a:xfrm rot="5400000">
              <a:off x="-2757774" y="4916453"/>
              <a:ext cx="312316" cy="141776"/>
            </a:xfrm>
            <a:custGeom>
              <a:avLst/>
              <a:gdLst>
                <a:gd name="T0" fmla="*/ 21 w 456"/>
                <a:gd name="T1" fmla="*/ 207 h 207"/>
                <a:gd name="T2" fmla="*/ 456 w 456"/>
                <a:gd name="T3" fmla="*/ 12 h 207"/>
                <a:gd name="T4" fmla="*/ 456 w 456"/>
                <a:gd name="T5" fmla="*/ 0 h 207"/>
                <a:gd name="T6" fmla="*/ 0 w 456"/>
                <a:gd name="T7" fmla="*/ 207 h 207"/>
                <a:gd name="T8" fmla="*/ 21 w 456"/>
                <a:gd name="T9" fmla="*/ 207 h 207"/>
              </a:gdLst>
              <a:ahLst/>
              <a:cxnLst>
                <a:cxn ang="0">
                  <a:pos x="T0" y="T1"/>
                </a:cxn>
                <a:cxn ang="0">
                  <a:pos x="T2" y="T3"/>
                </a:cxn>
                <a:cxn ang="0">
                  <a:pos x="T4" y="T5"/>
                </a:cxn>
                <a:cxn ang="0">
                  <a:pos x="T6" y="T7"/>
                </a:cxn>
                <a:cxn ang="0">
                  <a:pos x="T8" y="T9"/>
                </a:cxn>
              </a:cxnLst>
              <a:rect l="0" t="0" r="r" b="b"/>
              <a:pathLst>
                <a:path w="456" h="207">
                  <a:moveTo>
                    <a:pt x="21" y="207"/>
                  </a:moveTo>
                  <a:lnTo>
                    <a:pt x="456" y="12"/>
                  </a:lnTo>
                  <a:lnTo>
                    <a:pt x="456" y="0"/>
                  </a:lnTo>
                  <a:lnTo>
                    <a:pt x="0" y="207"/>
                  </a:lnTo>
                  <a:lnTo>
                    <a:pt x="21" y="207"/>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Freeform 136"/>
            <p:cNvSpPr>
              <a:spLocks/>
            </p:cNvSpPr>
            <p:nvPr/>
          </p:nvSpPr>
          <p:spPr bwMode="auto">
            <a:xfrm rot="5400000">
              <a:off x="-2730720" y="4989396"/>
              <a:ext cx="212320" cy="95887"/>
            </a:xfrm>
            <a:custGeom>
              <a:avLst/>
              <a:gdLst>
                <a:gd name="T0" fmla="*/ 24 w 310"/>
                <a:gd name="T1" fmla="*/ 140 h 140"/>
                <a:gd name="T2" fmla="*/ 310 w 310"/>
                <a:gd name="T3" fmla="*/ 12 h 140"/>
                <a:gd name="T4" fmla="*/ 310 w 310"/>
                <a:gd name="T5" fmla="*/ 0 h 140"/>
                <a:gd name="T6" fmla="*/ 0 w 310"/>
                <a:gd name="T7" fmla="*/ 140 h 140"/>
                <a:gd name="T8" fmla="*/ 24 w 310"/>
                <a:gd name="T9" fmla="*/ 140 h 140"/>
              </a:gdLst>
              <a:ahLst/>
              <a:cxnLst>
                <a:cxn ang="0">
                  <a:pos x="T0" y="T1"/>
                </a:cxn>
                <a:cxn ang="0">
                  <a:pos x="T2" y="T3"/>
                </a:cxn>
                <a:cxn ang="0">
                  <a:pos x="T4" y="T5"/>
                </a:cxn>
                <a:cxn ang="0">
                  <a:pos x="T6" y="T7"/>
                </a:cxn>
                <a:cxn ang="0">
                  <a:pos x="T8" y="T9"/>
                </a:cxn>
              </a:cxnLst>
              <a:rect l="0" t="0" r="r" b="b"/>
              <a:pathLst>
                <a:path w="310" h="140">
                  <a:moveTo>
                    <a:pt x="24" y="140"/>
                  </a:moveTo>
                  <a:lnTo>
                    <a:pt x="310" y="12"/>
                  </a:lnTo>
                  <a:lnTo>
                    <a:pt x="310" y="0"/>
                  </a:lnTo>
                  <a:lnTo>
                    <a:pt x="0" y="140"/>
                  </a:lnTo>
                  <a:lnTo>
                    <a:pt x="24" y="14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Freeform 137"/>
            <p:cNvSpPr>
              <a:spLocks/>
            </p:cNvSpPr>
            <p:nvPr/>
          </p:nvSpPr>
          <p:spPr bwMode="auto">
            <a:xfrm rot="5400000">
              <a:off x="-2701954" y="5063365"/>
              <a:ext cx="109585" cy="50683"/>
            </a:xfrm>
            <a:custGeom>
              <a:avLst/>
              <a:gdLst>
                <a:gd name="T0" fmla="*/ 23 w 160"/>
                <a:gd name="T1" fmla="*/ 74 h 74"/>
                <a:gd name="T2" fmla="*/ 160 w 160"/>
                <a:gd name="T3" fmla="*/ 12 h 74"/>
                <a:gd name="T4" fmla="*/ 160 w 160"/>
                <a:gd name="T5" fmla="*/ 0 h 74"/>
                <a:gd name="T6" fmla="*/ 0 w 160"/>
                <a:gd name="T7" fmla="*/ 74 h 74"/>
                <a:gd name="T8" fmla="*/ 23 w 160"/>
                <a:gd name="T9" fmla="*/ 74 h 74"/>
              </a:gdLst>
              <a:ahLst/>
              <a:cxnLst>
                <a:cxn ang="0">
                  <a:pos x="T0" y="T1"/>
                </a:cxn>
                <a:cxn ang="0">
                  <a:pos x="T2" y="T3"/>
                </a:cxn>
                <a:cxn ang="0">
                  <a:pos x="T4" y="T5"/>
                </a:cxn>
                <a:cxn ang="0">
                  <a:pos x="T6" y="T7"/>
                </a:cxn>
                <a:cxn ang="0">
                  <a:pos x="T8" y="T9"/>
                </a:cxn>
              </a:cxnLst>
              <a:rect l="0" t="0" r="r" b="b"/>
              <a:pathLst>
                <a:path w="160" h="74">
                  <a:moveTo>
                    <a:pt x="23" y="74"/>
                  </a:moveTo>
                  <a:lnTo>
                    <a:pt x="160" y="12"/>
                  </a:lnTo>
                  <a:lnTo>
                    <a:pt x="160" y="0"/>
                  </a:lnTo>
                  <a:lnTo>
                    <a:pt x="0" y="74"/>
                  </a:lnTo>
                  <a:lnTo>
                    <a:pt x="23" y="74"/>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Freeform 138"/>
            <p:cNvSpPr>
              <a:spLocks/>
            </p:cNvSpPr>
            <p:nvPr/>
          </p:nvSpPr>
          <p:spPr bwMode="auto">
            <a:xfrm rot="5400000">
              <a:off x="-2674558" y="5135965"/>
              <a:ext cx="9589" cy="5479"/>
            </a:xfrm>
            <a:custGeom>
              <a:avLst/>
              <a:gdLst>
                <a:gd name="T0" fmla="*/ 14 w 14"/>
                <a:gd name="T1" fmla="*/ 8 h 8"/>
                <a:gd name="T2" fmla="*/ 14 w 14"/>
                <a:gd name="T3" fmla="*/ 0 h 8"/>
                <a:gd name="T4" fmla="*/ 0 w 14"/>
                <a:gd name="T5" fmla="*/ 8 h 8"/>
                <a:gd name="T6" fmla="*/ 14 w 14"/>
                <a:gd name="T7" fmla="*/ 8 h 8"/>
              </a:gdLst>
              <a:ahLst/>
              <a:cxnLst>
                <a:cxn ang="0">
                  <a:pos x="T0" y="T1"/>
                </a:cxn>
                <a:cxn ang="0">
                  <a:pos x="T2" y="T3"/>
                </a:cxn>
                <a:cxn ang="0">
                  <a:pos x="T4" y="T5"/>
                </a:cxn>
                <a:cxn ang="0">
                  <a:pos x="T6" y="T7"/>
                </a:cxn>
              </a:cxnLst>
              <a:rect l="0" t="0" r="r" b="b"/>
              <a:pathLst>
                <a:path w="14" h="8">
                  <a:moveTo>
                    <a:pt x="14" y="8"/>
                  </a:moveTo>
                  <a:lnTo>
                    <a:pt x="14" y="0"/>
                  </a:lnTo>
                  <a:lnTo>
                    <a:pt x="0" y="8"/>
                  </a:lnTo>
                  <a:lnTo>
                    <a:pt x="14" y="8"/>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Freeform 113"/>
            <p:cNvSpPr>
              <a:spLocks/>
            </p:cNvSpPr>
            <p:nvPr/>
          </p:nvSpPr>
          <p:spPr bwMode="auto">
            <a:xfrm rot="5400000">
              <a:off x="-3374187" y="3299396"/>
              <a:ext cx="2545788" cy="1142420"/>
            </a:xfrm>
            <a:custGeom>
              <a:avLst/>
              <a:gdLst>
                <a:gd name="T0" fmla="*/ 3717 w 3717"/>
                <a:gd name="T1" fmla="*/ 0 h 1668"/>
                <a:gd name="T2" fmla="*/ 0 w 3717"/>
                <a:gd name="T3" fmla="*/ 1668 h 1668"/>
                <a:gd name="T4" fmla="*/ 23 w 3717"/>
                <a:gd name="T5" fmla="*/ 1668 h 1668"/>
                <a:gd name="T6" fmla="*/ 3717 w 3717"/>
                <a:gd name="T7" fmla="*/ 12 h 1668"/>
                <a:gd name="T8" fmla="*/ 3717 w 3717"/>
                <a:gd name="T9" fmla="*/ 0 h 1668"/>
              </a:gdLst>
              <a:ahLst/>
              <a:cxnLst>
                <a:cxn ang="0">
                  <a:pos x="T0" y="T1"/>
                </a:cxn>
                <a:cxn ang="0">
                  <a:pos x="T2" y="T3"/>
                </a:cxn>
                <a:cxn ang="0">
                  <a:pos x="T4" y="T5"/>
                </a:cxn>
                <a:cxn ang="0">
                  <a:pos x="T6" y="T7"/>
                </a:cxn>
                <a:cxn ang="0">
                  <a:pos x="T8" y="T9"/>
                </a:cxn>
              </a:cxnLst>
              <a:rect l="0" t="0" r="r" b="b"/>
              <a:pathLst>
                <a:path w="3717" h="1668">
                  <a:moveTo>
                    <a:pt x="3717" y="0"/>
                  </a:moveTo>
                  <a:lnTo>
                    <a:pt x="0" y="1668"/>
                  </a:lnTo>
                  <a:lnTo>
                    <a:pt x="23" y="1668"/>
                  </a:lnTo>
                  <a:lnTo>
                    <a:pt x="3717" y="12"/>
                  </a:lnTo>
                  <a:lnTo>
                    <a:pt x="3717" y="0"/>
                  </a:lnTo>
                  <a:close/>
                </a:path>
              </a:pathLst>
            </a:custGeom>
            <a:solidFill>
              <a:srgbClr val="0143AF"/>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62" name="スライド番号プレースホルダー 3"/>
          <p:cNvSpPr>
            <a:spLocks noGrp="1"/>
          </p:cNvSpPr>
          <p:nvPr>
            <p:ph type="sldNum" sz="quarter" idx="12"/>
          </p:nvPr>
        </p:nvSpPr>
        <p:spPr>
          <a:xfrm>
            <a:off x="8594576" y="4818186"/>
            <a:ext cx="549424" cy="273844"/>
          </a:xfrm>
        </p:spPr>
        <p:txBody>
          <a:body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371577466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5" name="図 4"/>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b="982"/>
          <a:stretch/>
        </p:blipFill>
        <p:spPr>
          <a:xfrm>
            <a:off x="1495261" y="1"/>
            <a:ext cx="7648739" cy="5143500"/>
          </a:xfrm>
          <a:prstGeom prst="rect">
            <a:avLst/>
          </a:prstGeom>
        </p:spPr>
      </p:pic>
      <p:sp>
        <p:nvSpPr>
          <p:cNvPr id="3" name="フッター プレースホルダー 2"/>
          <p:cNvSpPr>
            <a:spLocks noGrp="1"/>
          </p:cNvSpPr>
          <p:nvPr>
            <p:ph type="ftr" sz="quarter" idx="10"/>
          </p:nvPr>
        </p:nvSpPr>
        <p:spPr/>
        <p:txBody>
          <a:bodyPr/>
          <a:lstStyle/>
          <a:p>
            <a:endParaRPr lang="ja-JP" altLang="en-US" dirty="0"/>
          </a:p>
        </p:txBody>
      </p:sp>
      <p:sp>
        <p:nvSpPr>
          <p:cNvPr id="4" name="スライド番号プレースホルダー 3"/>
          <p:cNvSpPr>
            <a:spLocks noGrp="1"/>
          </p:cNvSpPr>
          <p:nvPr>
            <p:ph type="sldNum" sz="quarter" idx="11"/>
          </p:nvPr>
        </p:nvSpPr>
        <p:spPr/>
        <p:txBody>
          <a:bodyPr/>
          <a:lstStyle/>
          <a:p>
            <a:fld id="{4B22246B-72CC-4AB3-AEF9-7F9B00475CC6}" type="slidenum">
              <a:rPr lang="ja-JP" altLang="en-US" smtClean="0"/>
              <a:pPr/>
              <a:t>‹#›</a:t>
            </a:fld>
            <a:endParaRPr lang="ja-JP" altLang="en-US" dirty="0"/>
          </a:p>
        </p:txBody>
      </p:sp>
      <p:cxnSp>
        <p:nvCxnSpPr>
          <p:cNvPr id="8" name="直線コネクタ 7"/>
          <p:cNvCxnSpPr/>
          <p:nvPr userDrawn="1"/>
        </p:nvCxnSpPr>
        <p:spPr>
          <a:xfrm>
            <a:off x="2933" y="2859782"/>
            <a:ext cx="6441275" cy="0"/>
          </a:xfrm>
          <a:prstGeom prst="line">
            <a:avLst/>
          </a:prstGeom>
          <a:ln w="22225">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9" name="タイトル 1"/>
          <p:cNvSpPr>
            <a:spLocks noGrp="1"/>
          </p:cNvSpPr>
          <p:nvPr>
            <p:ph type="ctrTitle" hasCustomPrompt="1"/>
          </p:nvPr>
        </p:nvSpPr>
        <p:spPr>
          <a:xfrm>
            <a:off x="115416" y="1864188"/>
            <a:ext cx="6328792" cy="918102"/>
          </a:xfrm>
        </p:spPr>
        <p:txBody>
          <a:bodyPr>
            <a:noAutofit/>
          </a:bodyPr>
          <a:lstStyle>
            <a:lvl1pPr algn="l">
              <a:defRPr sz="2000" b="0">
                <a:solidFill>
                  <a:schemeClr val="tx1">
                    <a:lumMod val="75000"/>
                    <a:lumOff val="25000"/>
                  </a:schemeClr>
                </a:solidFill>
              </a:defRPr>
            </a:lvl1pPr>
          </a:lstStyle>
          <a:p>
            <a:r>
              <a:rPr kumimoji="1" lang="ja-JP" altLang="en-US" dirty="0" smtClean="0"/>
              <a:t>章タイトル</a:t>
            </a:r>
            <a:endParaRPr kumimoji="1" lang="ja-JP" altLang="en-US" dirty="0"/>
          </a:p>
        </p:txBody>
      </p:sp>
      <p:sp>
        <p:nvSpPr>
          <p:cNvPr id="10" name="テキスト プレースホルダー 8"/>
          <p:cNvSpPr>
            <a:spLocks noGrp="1"/>
          </p:cNvSpPr>
          <p:nvPr>
            <p:ph type="body" sz="quarter" idx="12" hasCustomPrompt="1"/>
          </p:nvPr>
        </p:nvSpPr>
        <p:spPr>
          <a:xfrm>
            <a:off x="115416" y="3075806"/>
            <a:ext cx="6328792" cy="1440160"/>
          </a:xfrm>
        </p:spPr>
        <p:txBody>
          <a:bodyPr>
            <a:normAutofit/>
          </a:bodyPr>
          <a:lstStyle>
            <a:lvl1pPr marL="285750" indent="-285750">
              <a:buFont typeface="Arial" panose="020B0604020202020204" pitchFamily="34" charset="0"/>
              <a:buChar char="•"/>
              <a:defRPr sz="1800" b="1">
                <a:solidFill>
                  <a:schemeClr val="accent1"/>
                </a:solidFill>
              </a:defRPr>
            </a:lvl1pPr>
          </a:lstStyle>
          <a:p>
            <a:pPr lvl="0"/>
            <a:r>
              <a:rPr kumimoji="1" lang="ja-JP" altLang="en-US" dirty="0" smtClean="0"/>
              <a:t>章のアジェンダ</a:t>
            </a:r>
            <a:endParaRPr kumimoji="1" lang="ja-JP" altLang="en-US" dirty="0"/>
          </a:p>
        </p:txBody>
      </p:sp>
    </p:spTree>
    <p:extLst>
      <p:ext uri="{BB962C8B-B14F-4D97-AF65-F5344CB8AC3E}">
        <p14:creationId xmlns:p14="http://schemas.microsoft.com/office/powerpoint/2010/main" val="85552516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5" name="図 4"/>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b="982"/>
          <a:stretch/>
        </p:blipFill>
        <p:spPr>
          <a:xfrm>
            <a:off x="1495261" y="1"/>
            <a:ext cx="7648739" cy="5143500"/>
          </a:xfrm>
          <a:prstGeom prst="rect">
            <a:avLst/>
          </a:prstGeom>
        </p:spPr>
      </p:pic>
      <p:sp>
        <p:nvSpPr>
          <p:cNvPr id="3" name="フッター プレースホルダー 2"/>
          <p:cNvSpPr>
            <a:spLocks noGrp="1"/>
          </p:cNvSpPr>
          <p:nvPr>
            <p:ph type="ftr" sz="quarter" idx="10"/>
          </p:nvPr>
        </p:nvSpPr>
        <p:spPr/>
        <p:txBody>
          <a:bodyPr/>
          <a:lstStyle/>
          <a:p>
            <a:endParaRPr lang="ja-JP" altLang="en-US" dirty="0"/>
          </a:p>
        </p:txBody>
      </p:sp>
      <p:sp>
        <p:nvSpPr>
          <p:cNvPr id="4" name="スライド番号プレースホルダー 3"/>
          <p:cNvSpPr>
            <a:spLocks noGrp="1"/>
          </p:cNvSpPr>
          <p:nvPr>
            <p:ph type="sldNum" sz="quarter" idx="11"/>
          </p:nvPr>
        </p:nvSpPr>
        <p:spPr/>
        <p:txBody>
          <a:bodyPr/>
          <a:lstStyle/>
          <a:p>
            <a:fld id="{4B22246B-72CC-4AB3-AEF9-7F9B00475CC6}" type="slidenum">
              <a:rPr lang="ja-JP" altLang="en-US" smtClean="0"/>
              <a:pPr/>
              <a:t>‹#›</a:t>
            </a:fld>
            <a:endParaRPr lang="ja-JP" altLang="en-US" dirty="0"/>
          </a:p>
        </p:txBody>
      </p:sp>
      <p:sp>
        <p:nvSpPr>
          <p:cNvPr id="9" name="タイトル 1"/>
          <p:cNvSpPr>
            <a:spLocks noGrp="1"/>
          </p:cNvSpPr>
          <p:nvPr>
            <p:ph type="ctrTitle" hasCustomPrompt="1"/>
          </p:nvPr>
        </p:nvSpPr>
        <p:spPr>
          <a:xfrm>
            <a:off x="115416" y="843558"/>
            <a:ext cx="6328792" cy="918102"/>
          </a:xfrm>
        </p:spPr>
        <p:txBody>
          <a:bodyPr>
            <a:noAutofit/>
          </a:bodyPr>
          <a:lstStyle>
            <a:lvl1pPr algn="l">
              <a:defRPr sz="2000" b="0">
                <a:solidFill>
                  <a:schemeClr val="tx1">
                    <a:lumMod val="75000"/>
                    <a:lumOff val="25000"/>
                  </a:schemeClr>
                </a:solidFill>
              </a:defRPr>
            </a:lvl1pPr>
          </a:lstStyle>
          <a:p>
            <a:r>
              <a:rPr kumimoji="1" lang="ja-JP" altLang="en-US" dirty="0" smtClean="0"/>
              <a:t>章タイトル</a:t>
            </a:r>
            <a:endParaRPr kumimoji="1" lang="ja-JP" altLang="en-US" dirty="0"/>
          </a:p>
        </p:txBody>
      </p:sp>
      <p:sp>
        <p:nvSpPr>
          <p:cNvPr id="10" name="テキスト プレースホルダー 8"/>
          <p:cNvSpPr>
            <a:spLocks noGrp="1"/>
          </p:cNvSpPr>
          <p:nvPr>
            <p:ph type="body" sz="quarter" idx="12" hasCustomPrompt="1"/>
          </p:nvPr>
        </p:nvSpPr>
        <p:spPr>
          <a:xfrm>
            <a:off x="115416" y="2283718"/>
            <a:ext cx="6328792" cy="1440160"/>
          </a:xfrm>
        </p:spPr>
        <p:txBody>
          <a:bodyPr>
            <a:normAutofit/>
          </a:bodyPr>
          <a:lstStyle>
            <a:lvl1pPr marL="285750" indent="-285750">
              <a:buFont typeface="Arial" panose="020B0604020202020204" pitchFamily="34" charset="0"/>
              <a:buChar char="•"/>
              <a:defRPr sz="1800" b="1">
                <a:solidFill>
                  <a:schemeClr val="accent1"/>
                </a:solidFill>
              </a:defRPr>
            </a:lvl1pPr>
          </a:lstStyle>
          <a:p>
            <a:pPr lvl="0"/>
            <a:r>
              <a:rPr kumimoji="1" lang="ja-JP" altLang="en-US" dirty="0" smtClean="0"/>
              <a:t>章のアジェンダ</a:t>
            </a:r>
            <a:endParaRPr kumimoji="1" lang="ja-JP" altLang="en-US" dirty="0"/>
          </a:p>
        </p:txBody>
      </p:sp>
      <p:cxnSp>
        <p:nvCxnSpPr>
          <p:cNvPr id="11" name="直線コネクタ 10"/>
          <p:cNvCxnSpPr/>
          <p:nvPr userDrawn="1"/>
        </p:nvCxnSpPr>
        <p:spPr>
          <a:xfrm>
            <a:off x="2933" y="1851670"/>
            <a:ext cx="6441275" cy="0"/>
          </a:xfrm>
          <a:prstGeom prst="line">
            <a:avLst/>
          </a:prstGeom>
          <a:ln w="22225">
            <a:solidFill>
              <a:schemeClr val="accent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62827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コンテンツ（平文）">
    <p:spTree>
      <p:nvGrpSpPr>
        <p:cNvPr id="1" name=""/>
        <p:cNvGrpSpPr/>
        <p:nvPr/>
      </p:nvGrpSpPr>
      <p:grpSpPr>
        <a:xfrm>
          <a:off x="0" y="0"/>
          <a:ext cx="0" cy="0"/>
          <a:chOff x="0" y="0"/>
          <a:chExt cx="0" cy="0"/>
        </a:xfrm>
      </p:grpSpPr>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93984054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コンテンツ（平文）操作">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6">
              <a:lumMod val="20000"/>
              <a:lumOff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ja-JP" altLang="en-US" b="1" dirty="0" smtClean="0">
                <a:solidFill>
                  <a:schemeClr val="tx1">
                    <a:lumMod val="75000"/>
                    <a:lumOff val="25000"/>
                  </a:schemeClr>
                </a:solidFill>
                <a:latin typeface="+mn-lt"/>
                <a:cs typeface="Teko Medium" panose="02000000000000000000" pitchFamily="2" charset="0"/>
              </a:rPr>
              <a:t>操作</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6416" y="-20538"/>
            <a:ext cx="685268" cy="540000"/>
          </a:xfrm>
          <a:prstGeom prst="rect">
            <a:avLst/>
          </a:prstGeom>
        </p:spPr>
      </p:pic>
    </p:spTree>
    <p:extLst>
      <p:ext uri="{BB962C8B-B14F-4D97-AF65-F5344CB8AC3E}">
        <p14:creationId xmlns:p14="http://schemas.microsoft.com/office/powerpoint/2010/main" val="3815739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90872" y="235678"/>
            <a:ext cx="8201436" cy="540000"/>
          </a:xfrm>
        </p:spPr>
        <p:txBody>
          <a:bodyPr/>
          <a:lstStyle/>
          <a:p>
            <a:r>
              <a:rPr kumimoji="1" lang="ja-JP" altLang="en-US" smtClean="0"/>
              <a:t>マスター タイトルの書式設定</a:t>
            </a:r>
            <a:endParaRPr kumimoji="1" lang="ja-JP" altLang="en-US"/>
          </a:p>
        </p:txBody>
      </p:sp>
      <p:sp>
        <p:nvSpPr>
          <p:cNvPr id="4" name="テキスト プレースホルダー 2"/>
          <p:cNvSpPr>
            <a:spLocks noGrp="1"/>
          </p:cNvSpPr>
          <p:nvPr>
            <p:ph idx="1"/>
          </p:nvPr>
        </p:nvSpPr>
        <p:spPr>
          <a:xfrm>
            <a:off x="572756" y="994787"/>
            <a:ext cx="8229600" cy="3665196"/>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17568087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コンテンツ（平文）補足">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5">
              <a:lumMod val="20000"/>
              <a:lumOff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ja-JP" altLang="en-US" b="1" dirty="0" smtClean="0">
                <a:solidFill>
                  <a:schemeClr val="tx1">
                    <a:lumMod val="75000"/>
                    <a:lumOff val="25000"/>
                  </a:schemeClr>
                </a:solidFill>
                <a:latin typeface="+mn-lt"/>
                <a:cs typeface="Teko Medium" panose="02000000000000000000" pitchFamily="2" charset="0"/>
              </a:rPr>
              <a:t>補足</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2496" y="-20538"/>
            <a:ext cx="684000" cy="537765"/>
          </a:xfrm>
          <a:prstGeom prst="rect">
            <a:avLst/>
          </a:prstGeom>
        </p:spPr>
      </p:pic>
    </p:spTree>
    <p:extLst>
      <p:ext uri="{BB962C8B-B14F-4D97-AF65-F5344CB8AC3E}">
        <p14:creationId xmlns:p14="http://schemas.microsoft.com/office/powerpoint/2010/main" val="111633890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コンテンツ（平文）必読">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rgbClr val="FFFF00"/>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ja-JP" altLang="en-US" b="1" dirty="0" smtClean="0">
                <a:solidFill>
                  <a:schemeClr val="tx1">
                    <a:lumMod val="75000"/>
                    <a:lumOff val="25000"/>
                  </a:schemeClr>
                </a:solidFill>
                <a:latin typeface="+mn-lt"/>
                <a:cs typeface="Teko Medium" panose="02000000000000000000" pitchFamily="2" charset="0"/>
              </a:rPr>
              <a:t>必読</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2488" y="-20538"/>
            <a:ext cx="612000" cy="481158"/>
          </a:xfrm>
          <a:prstGeom prst="rect">
            <a:avLst/>
          </a:prstGeom>
        </p:spPr>
      </p:pic>
    </p:spTree>
    <p:extLst>
      <p:ext uri="{BB962C8B-B14F-4D97-AF65-F5344CB8AC3E}">
        <p14:creationId xmlns:p14="http://schemas.microsoft.com/office/powerpoint/2010/main" val="310408153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コンテンツ（箇条書き）">
    <p:spTree>
      <p:nvGrpSpPr>
        <p:cNvPr id="1" name=""/>
        <p:cNvGrpSpPr/>
        <p:nvPr/>
      </p:nvGrpSpPr>
      <p:grpSpPr>
        <a:xfrm>
          <a:off x="0" y="0"/>
          <a:ext cx="0" cy="0"/>
          <a:chOff x="0" y="0"/>
          <a:chExt cx="0" cy="0"/>
        </a:xfrm>
      </p:grpSpPr>
      <p:sp>
        <p:nvSpPr>
          <p:cNvPr id="10" name="正方形/長方形 9"/>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rgbClr val="012D76"/>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342065323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コンテンツ（平文）ー シンプル">
    <p:spTree>
      <p:nvGrpSpPr>
        <p:cNvPr id="1" name=""/>
        <p:cNvGrpSpPr/>
        <p:nvPr/>
      </p:nvGrpSpPr>
      <p:grpSpPr>
        <a:xfrm>
          <a:off x="0" y="0"/>
          <a:ext cx="0" cy="0"/>
          <a:chOff x="0" y="0"/>
          <a:chExt cx="0" cy="0"/>
        </a:xfrm>
      </p:grpSpPr>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6"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99732797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コンテンツ（箇条書き）－シンプル">
    <p:spTree>
      <p:nvGrpSpPr>
        <p:cNvPr id="1" name=""/>
        <p:cNvGrpSpPr/>
        <p:nvPr/>
      </p:nvGrpSpPr>
      <p:grpSpPr>
        <a:xfrm>
          <a:off x="0" y="0"/>
          <a:ext cx="0" cy="0"/>
          <a:chOff x="0" y="0"/>
          <a:chExt cx="0" cy="0"/>
        </a:xfrm>
      </p:grpSpPr>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chemeClr val="bg1">
                  <a:lumMod val="65000"/>
                </a:schemeClr>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chemeClr val="bg1">
                  <a:lumMod val="65000"/>
                </a:schemeClr>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6"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21470524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アジェンダ（注意書き付き）">
    <p:spTree>
      <p:nvGrpSpPr>
        <p:cNvPr id="1" name=""/>
        <p:cNvGrpSpPr/>
        <p:nvPr/>
      </p:nvGrpSpPr>
      <p:grpSpPr>
        <a:xfrm>
          <a:off x="0" y="0"/>
          <a:ext cx="0" cy="0"/>
          <a:chOff x="0" y="0"/>
          <a:chExt cx="0" cy="0"/>
        </a:xfrm>
      </p:grpSpPr>
      <p:sp>
        <p:nvSpPr>
          <p:cNvPr id="10" name="正方形/長方形 9"/>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rgbClr val="012D76"/>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85231" y="2953477"/>
            <a:ext cx="1319217" cy="15896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userDrawn="1"/>
        </p:nvSpPr>
        <p:spPr bwMode="auto">
          <a:xfrm>
            <a:off x="7138951" y="4500286"/>
            <a:ext cx="1711136" cy="527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1049"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en-US" altLang="ja-JP" sz="10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WebFOCUS</a:t>
            </a:r>
            <a:r>
              <a:rPr lang="ja-JP"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キャラクター</a:t>
            </a:r>
            <a:endParaRPr lang="en-US"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ja-JP" sz="11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フォービー</a:t>
            </a:r>
            <a:endParaRPr lang="ja-JP" altLang="ja-JP" sz="11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Text Box 5"/>
          <p:cNvSpPr txBox="1">
            <a:spLocks noChangeArrowheads="1"/>
          </p:cNvSpPr>
          <p:nvPr userDrawn="1"/>
        </p:nvSpPr>
        <p:spPr bwMode="auto">
          <a:xfrm>
            <a:off x="542505" y="4299942"/>
            <a:ext cx="6189735"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232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r>
              <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本資料は、バージョン</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smtClean="0">
                <a:solidFill>
                  <a:schemeClr val="tx1">
                    <a:lumMod val="75000"/>
                    <a:lumOff val="25000"/>
                  </a:schemeClr>
                </a:solidFill>
                <a:latin typeface="+mn-lt"/>
                <a:ea typeface="メイリオ" panose="020B0604030504040204" pitchFamily="50" charset="-128"/>
                <a:cs typeface="メイリオ" panose="020B0604030504040204" pitchFamily="50" charset="-128"/>
              </a:rPr>
              <a:t>9.2.0</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の情報</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をベース</a:t>
            </a:r>
            <a:r>
              <a:rPr lang="ja-JP" altLang="ja-JP"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として作成されています</a:t>
            </a:r>
            <a:r>
              <a:rPr lang="ja-JP"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ご利用のメンテナンスリリースにより、画面キャプチャが実際の画面と異なる場合があります。</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Text Box 5"/>
          <p:cNvSpPr txBox="1">
            <a:spLocks noChangeArrowheads="1"/>
          </p:cNvSpPr>
          <p:nvPr userDrawn="1"/>
        </p:nvSpPr>
        <p:spPr bwMode="auto">
          <a:xfrm>
            <a:off x="539552" y="3723878"/>
            <a:ext cx="4173511" cy="5763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232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製品の構成、および稼働環境は予告なく変更される場合があります</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最新</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情報につきましては弊社までお問い合わせください。</a:t>
            </a:r>
          </a:p>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記載されている会社名、製品名は、各社の商標または登録商標です</a:t>
            </a:r>
            <a:r>
              <a:rPr lang="ja-JP" altLang="en-US" sz="9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535924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アジェンダ（シンプル）">
    <p:spTree>
      <p:nvGrpSpPr>
        <p:cNvPr id="1" name=""/>
        <p:cNvGrpSpPr/>
        <p:nvPr/>
      </p:nvGrpSpPr>
      <p:grpSpPr>
        <a:xfrm>
          <a:off x="0" y="0"/>
          <a:ext cx="0" cy="0"/>
          <a:chOff x="0" y="0"/>
          <a:chExt cx="0" cy="0"/>
        </a:xfrm>
      </p:grpSpPr>
      <p:sp>
        <p:nvSpPr>
          <p:cNvPr id="10" name="正方形/長方形 9"/>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kumimoji="1" lang="ja-JP" altLang="en-US" smtClean="0"/>
              <a:t>マスター タイトルの書式設定</a:t>
            </a:r>
            <a:endParaRPr kumimoji="1" lang="ja-JP" altLang="en-US" dirty="0"/>
          </a:p>
        </p:txBody>
      </p:sp>
      <p:sp>
        <p:nvSpPr>
          <p:cNvPr id="12" name="フッター プレースホルダー 4"/>
          <p:cNvSpPr>
            <a:spLocks noGrp="1"/>
          </p:cNvSpPr>
          <p:nvPr>
            <p:ph type="ftr" sz="quarter" idx="11"/>
          </p:nvPr>
        </p:nvSpPr>
        <p:spPr>
          <a:xfrm>
            <a:off x="154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7" name="テキスト プレースホルダー 6"/>
          <p:cNvSpPr>
            <a:spLocks noGrp="1"/>
          </p:cNvSpPr>
          <p:nvPr>
            <p:ph type="body" sz="quarter" idx="13"/>
          </p:nvPr>
        </p:nvSpPr>
        <p:spPr>
          <a:xfrm>
            <a:off x="215900" y="915566"/>
            <a:ext cx="8712200" cy="3816424"/>
          </a:xfrm>
        </p:spPr>
        <p:txBody>
          <a:bodyPr/>
          <a:lstStyle>
            <a:lvl1pPr marL="285750" indent="-285750">
              <a:lnSpc>
                <a:spcPct val="120000"/>
              </a:lnSpc>
              <a:spcBef>
                <a:spcPts val="0"/>
              </a:spcBef>
              <a:spcAft>
                <a:spcPts val="300"/>
              </a:spcAft>
              <a:buClr>
                <a:srgbClr val="012D76"/>
              </a:buClr>
              <a:buFont typeface="Wingdings" panose="05000000000000000000" pitchFamily="2" charset="2"/>
              <a:buChar char="l"/>
              <a:defRPr>
                <a:solidFill>
                  <a:schemeClr val="tx1">
                    <a:lumMod val="75000"/>
                    <a:lumOff val="25000"/>
                  </a:schemeClr>
                </a:solidFill>
              </a:defRPr>
            </a:lvl1pPr>
            <a:lvl2pPr marL="6286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2pPr>
            <a:lvl3pPr marL="10858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3pPr>
            <a:lvl4pPr marL="15430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4pPr>
            <a:lvl5pPr marL="2000250" indent="-171450">
              <a:lnSpc>
                <a:spcPct val="120000"/>
              </a:lnSpc>
              <a:spcBef>
                <a:spcPts val="0"/>
              </a:spcBef>
              <a:spcAft>
                <a:spcPts val="300"/>
              </a:spcAft>
              <a:buClr>
                <a:srgbClr val="012D76"/>
              </a:buClr>
              <a:buFont typeface="Wingdings" panose="05000000000000000000" pitchFamily="2" charset="2"/>
              <a:buChar char="l"/>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85231" y="2953477"/>
            <a:ext cx="1319217" cy="158963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4"/>
          <p:cNvSpPr txBox="1">
            <a:spLocks noChangeArrowheads="1"/>
          </p:cNvSpPr>
          <p:nvPr userDrawn="1"/>
        </p:nvSpPr>
        <p:spPr bwMode="auto">
          <a:xfrm>
            <a:off x="7138951" y="4500286"/>
            <a:ext cx="1711136" cy="527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1049"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r>
              <a:rPr lang="en-US" altLang="ja-JP" sz="10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WebFOCUS</a:t>
            </a:r>
            <a:r>
              <a:rPr lang="ja-JP"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キャラクター</a:t>
            </a:r>
            <a:endParaRPr lang="en-US" altLang="ja-JP" sz="10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ja-JP" sz="1100" b="1" dirty="0" smtClean="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フォービー</a:t>
            </a:r>
            <a:endParaRPr lang="ja-JP" altLang="ja-JP" sz="11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4826867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巻末（注意書き付き）">
    <p:bg>
      <p:bgPr>
        <a:solidFill>
          <a:schemeClr val="bg1"/>
        </a:solidFill>
        <a:effectLst/>
      </p:bgPr>
    </p:bg>
    <p:spTree>
      <p:nvGrpSpPr>
        <p:cNvPr id="1" name=""/>
        <p:cNvGrpSpPr/>
        <p:nvPr/>
      </p:nvGrpSpPr>
      <p:grpSpPr>
        <a:xfrm>
          <a:off x="0" y="0"/>
          <a:ext cx="0" cy="0"/>
          <a:chOff x="0" y="0"/>
          <a:chExt cx="0" cy="0"/>
        </a:xfrm>
      </p:grpSpPr>
      <p:sp>
        <p:nvSpPr>
          <p:cNvPr id="2" name="テキスト ボックス 1"/>
          <p:cNvSpPr txBox="1"/>
          <p:nvPr userDrawn="1"/>
        </p:nvSpPr>
        <p:spPr>
          <a:xfrm>
            <a:off x="251520" y="4235808"/>
            <a:ext cx="8712968" cy="461665"/>
          </a:xfrm>
          <a:prstGeom prst="rect">
            <a:avLst/>
          </a:prstGeom>
          <a:noFill/>
        </p:spPr>
        <p:txBody>
          <a:bodyPr wrap="square" rtlCol="0">
            <a:spAutoFit/>
          </a:bodyPr>
          <a:lstStyle/>
          <a:p>
            <a:r>
              <a:rPr lang="en-US" altLang="ja-JP" sz="1200" dirty="0">
                <a:solidFill>
                  <a:schemeClr val="tx1">
                    <a:lumMod val="75000"/>
                    <a:lumOff val="25000"/>
                  </a:schemeClr>
                </a:solidFill>
              </a:rPr>
              <a:t>※</a:t>
            </a:r>
            <a:r>
              <a:rPr lang="ja-JP" altLang="en-US" sz="1200" dirty="0">
                <a:solidFill>
                  <a:schemeClr val="tx1">
                    <a:lumMod val="75000"/>
                    <a:lumOff val="25000"/>
                  </a:schemeClr>
                </a:solidFill>
              </a:rPr>
              <a:t>記載されている会社名、製品名は、各社の商標または登録商標です。</a:t>
            </a:r>
          </a:p>
          <a:p>
            <a:r>
              <a:rPr lang="en-US" altLang="ja-JP" sz="1200" dirty="0">
                <a:solidFill>
                  <a:schemeClr val="tx1">
                    <a:lumMod val="75000"/>
                    <a:lumOff val="25000"/>
                  </a:schemeClr>
                </a:solidFill>
              </a:rPr>
              <a:t>※</a:t>
            </a:r>
            <a:r>
              <a:rPr lang="en-US" altLang="ja-JP" sz="1200" dirty="0">
                <a:solidFill>
                  <a:schemeClr val="tx1">
                    <a:lumMod val="75000"/>
                    <a:lumOff val="25000"/>
                  </a:schemeClr>
                </a:solidFill>
                <a:latin typeface="+mn-lt"/>
              </a:rPr>
              <a:t>Oracle</a:t>
            </a:r>
            <a:r>
              <a:rPr lang="ja-JP" altLang="en-US" sz="1200" dirty="0" err="1">
                <a:solidFill>
                  <a:schemeClr val="tx1">
                    <a:lumMod val="75000"/>
                    <a:lumOff val="25000"/>
                  </a:schemeClr>
                </a:solidFill>
              </a:rPr>
              <a:t>、</a:t>
            </a:r>
            <a:r>
              <a:rPr lang="en-US" altLang="ja-JP" sz="1200" dirty="0">
                <a:solidFill>
                  <a:schemeClr val="tx1">
                    <a:lumMod val="75000"/>
                    <a:lumOff val="25000"/>
                  </a:schemeClr>
                </a:solidFill>
                <a:latin typeface="+mn-lt"/>
              </a:rPr>
              <a:t>Java</a:t>
            </a:r>
            <a:r>
              <a:rPr lang="ja-JP" altLang="en-US" sz="1200" dirty="0">
                <a:solidFill>
                  <a:schemeClr val="tx1">
                    <a:lumMod val="75000"/>
                    <a:lumOff val="25000"/>
                  </a:schemeClr>
                </a:solidFill>
              </a:rPr>
              <a:t>及び</a:t>
            </a:r>
            <a:r>
              <a:rPr lang="en-US" altLang="ja-JP" sz="1200" dirty="0">
                <a:solidFill>
                  <a:schemeClr val="tx1">
                    <a:lumMod val="75000"/>
                    <a:lumOff val="25000"/>
                  </a:schemeClr>
                </a:solidFill>
                <a:latin typeface="+mn-lt"/>
              </a:rPr>
              <a:t>MySQL</a:t>
            </a:r>
            <a:r>
              <a:rPr lang="ja-JP" altLang="en-US" sz="1200" dirty="0">
                <a:solidFill>
                  <a:schemeClr val="tx1">
                    <a:lumMod val="75000"/>
                    <a:lumOff val="25000"/>
                  </a:schemeClr>
                </a:solidFill>
              </a:rPr>
              <a:t>は、</a:t>
            </a:r>
            <a:r>
              <a:rPr lang="en-US" altLang="ja-JP" sz="1200" dirty="0">
                <a:solidFill>
                  <a:schemeClr val="tx1">
                    <a:lumMod val="75000"/>
                    <a:lumOff val="25000"/>
                  </a:schemeClr>
                </a:solidFill>
                <a:latin typeface="+mn-lt"/>
              </a:rPr>
              <a:t>Oracle</a:t>
            </a:r>
            <a:r>
              <a:rPr lang="en-US" altLang="ja-JP" sz="1200" dirty="0">
                <a:solidFill>
                  <a:schemeClr val="tx1">
                    <a:lumMod val="75000"/>
                    <a:lumOff val="25000"/>
                  </a:schemeClr>
                </a:solidFill>
                <a:latin typeface="]"/>
              </a:rPr>
              <a:t> </a:t>
            </a:r>
            <a:r>
              <a:rPr lang="en-US" altLang="ja-JP" sz="1200" dirty="0">
                <a:solidFill>
                  <a:schemeClr val="tx1">
                    <a:lumMod val="75000"/>
                    <a:lumOff val="25000"/>
                  </a:schemeClr>
                </a:solidFill>
                <a:latin typeface="+mn-lt"/>
              </a:rPr>
              <a:t>Corporation</a:t>
            </a:r>
            <a:r>
              <a:rPr lang="ja-JP" altLang="en-US" sz="1200" dirty="0" err="1">
                <a:solidFill>
                  <a:schemeClr val="tx1">
                    <a:lumMod val="75000"/>
                    <a:lumOff val="25000"/>
                  </a:schemeClr>
                </a:solidFill>
              </a:rPr>
              <a:t>、</a:t>
            </a:r>
            <a:r>
              <a:rPr lang="ja-JP" altLang="en-US" sz="1200" dirty="0">
                <a:solidFill>
                  <a:schemeClr val="tx1">
                    <a:lumMod val="75000"/>
                    <a:lumOff val="25000"/>
                  </a:schemeClr>
                </a:solidFill>
              </a:rPr>
              <a:t>その子会社及び関連会社の米国及びその他の国における登録商標です。</a:t>
            </a:r>
            <a:endParaRPr kumimoji="1" lang="ja-JP" altLang="en-US" sz="1200" dirty="0">
              <a:solidFill>
                <a:schemeClr val="tx1">
                  <a:lumMod val="75000"/>
                  <a:lumOff val="25000"/>
                </a:schemeClr>
              </a:solidFill>
            </a:endParaRPr>
          </a:p>
        </p:txBody>
      </p:sp>
      <p:sp>
        <p:nvSpPr>
          <p:cNvPr id="3" name="Text Box 3"/>
          <p:cNvSpPr txBox="1">
            <a:spLocks noChangeArrowheads="1"/>
          </p:cNvSpPr>
          <p:nvPr userDrawn="1"/>
        </p:nvSpPr>
        <p:spPr bwMode="auto">
          <a:xfrm>
            <a:off x="2154225" y="3795887"/>
            <a:ext cx="4835550" cy="438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486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lnSpc>
                <a:spcPct val="120000"/>
              </a:lnSpc>
            </a:pPr>
            <a:r>
              <a:rPr lang="ja-JP" altLang="ja-JP" sz="1200" dirty="0">
                <a:solidFill>
                  <a:schemeClr val="tx1">
                    <a:lumMod val="75000"/>
                    <a:lumOff val="25000"/>
                  </a:schemeClr>
                </a:solidFill>
                <a:latin typeface="+mn-ea"/>
                <a:ea typeface="+mn-ea"/>
                <a:cs typeface="メイリオ" panose="020B0604030504040204" pitchFamily="50" charset="-128"/>
              </a:rPr>
              <a:t>＜お問合せ</a:t>
            </a:r>
            <a:r>
              <a:rPr lang="ja-JP" altLang="ja-JP" sz="1200" dirty="0" smtClean="0">
                <a:solidFill>
                  <a:schemeClr val="tx1">
                    <a:lumMod val="75000"/>
                    <a:lumOff val="25000"/>
                  </a:schemeClr>
                </a:solidFill>
                <a:latin typeface="+mn-ea"/>
                <a:ea typeface="+mn-ea"/>
                <a:cs typeface="メイリオ" panose="020B0604030504040204" pitchFamily="50" charset="-128"/>
              </a:rPr>
              <a:t>＞株式</a:t>
            </a:r>
            <a:r>
              <a:rPr lang="ja-JP" altLang="ja-JP" sz="1200" dirty="0">
                <a:solidFill>
                  <a:schemeClr val="tx1">
                    <a:lumMod val="75000"/>
                    <a:lumOff val="25000"/>
                  </a:schemeClr>
                </a:solidFill>
                <a:latin typeface="+mn-ea"/>
                <a:ea typeface="+mn-ea"/>
                <a:cs typeface="メイリオ" panose="020B0604030504040204" pitchFamily="50" charset="-128"/>
              </a:rPr>
              <a:t>会社</a:t>
            </a:r>
            <a:r>
              <a:rPr lang="ja-JP" altLang="ja-JP" sz="1200" dirty="0" smtClean="0">
                <a:solidFill>
                  <a:schemeClr val="tx1">
                    <a:lumMod val="75000"/>
                    <a:lumOff val="25000"/>
                  </a:schemeClr>
                </a:solidFill>
                <a:latin typeface="+mn-ea"/>
                <a:ea typeface="+mn-ea"/>
                <a:cs typeface="メイリオ" panose="020B0604030504040204" pitchFamily="50" charset="-128"/>
              </a:rPr>
              <a:t>アシスト</a:t>
            </a:r>
            <a:r>
              <a:rPr lang="ja-JP" altLang="en-US" sz="1200" dirty="0">
                <a:solidFill>
                  <a:schemeClr val="tx1">
                    <a:lumMod val="75000"/>
                    <a:lumOff val="25000"/>
                  </a:schemeClr>
                </a:solidFill>
                <a:latin typeface="+mn-ea"/>
                <a:ea typeface="+mn-ea"/>
                <a:cs typeface="メイリオ" panose="020B0604030504040204" pitchFamily="50" charset="-128"/>
              </a:rPr>
              <a:t>　</a:t>
            </a:r>
            <a:r>
              <a:rPr lang="en-US" altLang="ja-JP" sz="1200" dirty="0" smtClean="0">
                <a:solidFill>
                  <a:schemeClr val="tx1">
                    <a:lumMod val="75000"/>
                    <a:lumOff val="25000"/>
                  </a:schemeClr>
                </a:solidFill>
                <a:latin typeface="+mn-lt"/>
                <a:ea typeface="+mn-ea"/>
                <a:cs typeface="メイリオ" panose="020B0604030504040204" pitchFamily="50" charset="-128"/>
              </a:rPr>
              <a:t>ibi_web@ashisuto.co.jp</a:t>
            </a:r>
            <a:endParaRPr lang="en-US" altLang="ja-JP" sz="1200" dirty="0">
              <a:solidFill>
                <a:schemeClr val="tx1">
                  <a:lumMod val="75000"/>
                  <a:lumOff val="25000"/>
                </a:schemeClr>
              </a:solidFill>
              <a:latin typeface="+mn-lt"/>
              <a:ea typeface="+mn-ea"/>
              <a:cs typeface="メイリオ" panose="020B0604030504040204" pitchFamily="50" charset="-128"/>
            </a:endParaRPr>
          </a:p>
        </p:txBody>
      </p:sp>
      <p:grpSp>
        <p:nvGrpSpPr>
          <p:cNvPr id="4" name="グループ化 33"/>
          <p:cNvGrpSpPr/>
          <p:nvPr userDrawn="1"/>
        </p:nvGrpSpPr>
        <p:grpSpPr>
          <a:xfrm>
            <a:off x="2410748" y="579993"/>
            <a:ext cx="4322504" cy="497591"/>
            <a:chOff x="6786066" y="1259557"/>
            <a:chExt cx="3096344" cy="432048"/>
          </a:xfrm>
        </p:grpSpPr>
        <p:sp>
          <p:nvSpPr>
            <p:cNvPr id="5" name="正方形/長方形 4"/>
            <p:cNvSpPr/>
            <p:nvPr/>
          </p:nvSpPr>
          <p:spPr bwMode="auto">
            <a:xfrm>
              <a:off x="6786066" y="1259557"/>
              <a:ext cx="3096344" cy="432048"/>
            </a:xfrm>
            <a:prstGeom prst="rect">
              <a:avLst/>
            </a:prstGeom>
            <a:solidFill>
              <a:schemeClr val="bg1"/>
            </a:solidFill>
            <a:ln w="28575" cap="flat" cmpd="sng" algn="ctr">
              <a:solidFill>
                <a:schemeClr val="accent1"/>
              </a:solidFill>
              <a:prstDash val="solid"/>
              <a:round/>
              <a:headEnd type="none" w="med" len="med"/>
              <a:tailEnd type="none" w="med" len="med"/>
            </a:ln>
            <a:effectLst>
              <a:glow rad="228600">
                <a:schemeClr val="accent1">
                  <a:satMod val="175000"/>
                  <a:alpha val="50000"/>
                </a:schemeClr>
              </a:glow>
              <a:outerShdw dist="35921" dir="2700000" algn="ctr" rotWithShape="0">
                <a:schemeClr val="bg2"/>
              </a:outerShdw>
            </a:effectLs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rPr>
                <a:t>WebFOCUS</a:t>
              </a:r>
              <a:endParaRPr kumimoji="0" lang="ja-JP" altLang="en-US"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bwMode="auto">
            <a:xfrm>
              <a:off x="9378354" y="1259557"/>
              <a:ext cx="504056" cy="432048"/>
            </a:xfrm>
            <a:prstGeom prst="rect">
              <a:avLst/>
            </a:prstGeom>
            <a:solidFill>
              <a:schemeClr val="bg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11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8"/>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9410241" y="1288020"/>
              <a:ext cx="424396" cy="379326"/>
            </a:xfrm>
            <a:prstGeom prst="rect">
              <a:avLst/>
            </a:prstGeom>
            <a:noFill/>
          </p:spPr>
        </p:pic>
      </p:grpSp>
      <p:grpSp>
        <p:nvGrpSpPr>
          <p:cNvPr id="8" name="グループ化 7"/>
          <p:cNvGrpSpPr/>
          <p:nvPr userDrawn="1"/>
        </p:nvGrpSpPr>
        <p:grpSpPr>
          <a:xfrm>
            <a:off x="2405784" y="1463773"/>
            <a:ext cx="4711314" cy="2208417"/>
            <a:chOff x="2411760" y="1463773"/>
            <a:chExt cx="4711314" cy="2208417"/>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393" y="3271253"/>
              <a:ext cx="2209799" cy="308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 name="グループ化 9"/>
            <p:cNvGrpSpPr/>
            <p:nvPr/>
          </p:nvGrpSpPr>
          <p:grpSpPr>
            <a:xfrm>
              <a:off x="4788024" y="1546367"/>
              <a:ext cx="2335050" cy="2125823"/>
              <a:chOff x="3855286" y="1749472"/>
              <a:chExt cx="2971626" cy="3607148"/>
            </a:xfrm>
          </p:grpSpPr>
          <p:sp>
            <p:nvSpPr>
              <p:cNvPr id="12" name="Text Box 12"/>
              <p:cNvSpPr txBox="1">
                <a:spLocks noChangeArrowheads="1"/>
              </p:cNvSpPr>
              <p:nvPr/>
            </p:nvSpPr>
            <p:spPr bwMode="auto">
              <a:xfrm>
                <a:off x="3870150" y="2621353"/>
                <a:ext cx="2801721" cy="1963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ニューヨーク生まれ、</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ニューヨーク育ちの男のコ。</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頭の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en-US"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W”</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のアンテナで</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どんな情報もすばやく察知し、</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手元の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虫眼鏡</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を使って、</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その情報をどんどんフォーカス！</a:t>
                </a:r>
              </a:p>
            </p:txBody>
          </p:sp>
          <p:sp>
            <p:nvSpPr>
              <p:cNvPr id="13" name="Text Box 13"/>
              <p:cNvSpPr txBox="1">
                <a:spLocks noChangeArrowheads="1"/>
              </p:cNvSpPr>
              <p:nvPr/>
            </p:nvSpPr>
            <p:spPr bwMode="auto">
              <a:xfrm>
                <a:off x="3870151" y="4654060"/>
                <a:ext cx="2956761" cy="702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好きな食べもの： ホットドック</a:t>
                </a:r>
              </a:p>
              <a:p>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（マスタード抜き）</a:t>
                </a:r>
              </a:p>
            </p:txBody>
          </p:sp>
          <p:grpSp>
            <p:nvGrpSpPr>
              <p:cNvPr id="14" name="グループ化 13"/>
              <p:cNvGrpSpPr/>
              <p:nvPr/>
            </p:nvGrpSpPr>
            <p:grpSpPr>
              <a:xfrm>
                <a:off x="3855286" y="1749472"/>
                <a:ext cx="2290966" cy="676447"/>
                <a:chOff x="4046082" y="1777696"/>
                <a:chExt cx="2290966" cy="676447"/>
              </a:xfrm>
            </p:grpSpPr>
            <p:sp>
              <p:nvSpPr>
                <p:cNvPr id="15" name="Text Box 14"/>
                <p:cNvSpPr txBox="1">
                  <a:spLocks noChangeArrowheads="1"/>
                </p:cNvSpPr>
                <p:nvPr/>
              </p:nvSpPr>
              <p:spPr bwMode="auto">
                <a:xfrm>
                  <a:off x="4046082" y="1777696"/>
                  <a:ext cx="1863316" cy="676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2000" b="1" dirty="0">
                      <a:solidFill>
                        <a:srgbClr val="0084D1"/>
                      </a:solidFill>
                      <a:effectLst>
                        <a:outerShdw blurRad="38100" dist="38100" dir="2700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フォービー</a:t>
                  </a:r>
                </a:p>
              </p:txBody>
            </p:sp>
            <p:sp>
              <p:nvSpPr>
                <p:cNvPr id="16" name="Text Box 15"/>
                <p:cNvSpPr txBox="1">
                  <a:spLocks noChangeArrowheads="1"/>
                </p:cNvSpPr>
                <p:nvPr/>
              </p:nvSpPr>
              <p:spPr bwMode="auto">
                <a:xfrm>
                  <a:off x="5746700" y="2010967"/>
                  <a:ext cx="590348" cy="441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1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くん</a:t>
                  </a:r>
                </a:p>
              </p:txBody>
            </p:sp>
          </p:grpSp>
        </p:grpSp>
        <p:pic>
          <p:nvPicPr>
            <p:cNvPr id="11" name="図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1760" y="1463773"/>
              <a:ext cx="2275064" cy="1706297"/>
            </a:xfrm>
            <a:prstGeom prst="rect">
              <a:avLst/>
            </a:prstGeom>
          </p:spPr>
        </p:pic>
      </p:grpSp>
      <p:sp>
        <p:nvSpPr>
          <p:cNvPr id="1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333893446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巻末（シンプル）">
    <p:bg>
      <p:bgPr>
        <a:solidFill>
          <a:schemeClr val="bg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auto">
          <a:xfrm>
            <a:off x="2154225" y="3795887"/>
            <a:ext cx="4835550" cy="4388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94860" rIns="72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5pPr>
            <a:lvl6pPr marL="25146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6pPr>
            <a:lvl7pPr marL="29718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7pPr>
            <a:lvl8pPr marL="34290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8pPr>
            <a:lvl9pPr marL="3886200" indent="-228600" defTabSz="449263" fontAlgn="base">
              <a:lnSpc>
                <a:spcPct val="90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333333"/>
                </a:solidFill>
                <a:latin typeface="Takao Pゴシック" pitchFamily="50" charset="-128"/>
                <a:ea typeface="Takao Pゴシック" pitchFamily="50" charset="-128"/>
              </a:defRPr>
            </a:lvl9pPr>
          </a:lstStyle>
          <a:p>
            <a:pPr algn="ctr">
              <a:lnSpc>
                <a:spcPct val="120000"/>
              </a:lnSpc>
            </a:pPr>
            <a:r>
              <a:rPr lang="ja-JP" altLang="ja-JP" sz="1200" dirty="0">
                <a:solidFill>
                  <a:schemeClr val="tx1">
                    <a:lumMod val="75000"/>
                    <a:lumOff val="25000"/>
                  </a:schemeClr>
                </a:solidFill>
                <a:latin typeface="+mn-ea"/>
                <a:ea typeface="+mn-ea"/>
                <a:cs typeface="メイリオ" panose="020B0604030504040204" pitchFamily="50" charset="-128"/>
              </a:rPr>
              <a:t>＜お問合せ</a:t>
            </a:r>
            <a:r>
              <a:rPr lang="ja-JP" altLang="ja-JP" sz="1200" dirty="0" smtClean="0">
                <a:solidFill>
                  <a:schemeClr val="tx1">
                    <a:lumMod val="75000"/>
                    <a:lumOff val="25000"/>
                  </a:schemeClr>
                </a:solidFill>
                <a:latin typeface="+mn-ea"/>
                <a:ea typeface="+mn-ea"/>
                <a:cs typeface="メイリオ" panose="020B0604030504040204" pitchFamily="50" charset="-128"/>
              </a:rPr>
              <a:t>＞株式</a:t>
            </a:r>
            <a:r>
              <a:rPr lang="ja-JP" altLang="ja-JP" sz="1200" dirty="0">
                <a:solidFill>
                  <a:schemeClr val="tx1">
                    <a:lumMod val="75000"/>
                    <a:lumOff val="25000"/>
                  </a:schemeClr>
                </a:solidFill>
                <a:latin typeface="+mn-ea"/>
                <a:ea typeface="+mn-ea"/>
                <a:cs typeface="メイリオ" panose="020B0604030504040204" pitchFamily="50" charset="-128"/>
              </a:rPr>
              <a:t>会社</a:t>
            </a:r>
            <a:r>
              <a:rPr lang="ja-JP" altLang="ja-JP" sz="1200" dirty="0" smtClean="0">
                <a:solidFill>
                  <a:schemeClr val="tx1">
                    <a:lumMod val="75000"/>
                    <a:lumOff val="25000"/>
                  </a:schemeClr>
                </a:solidFill>
                <a:latin typeface="+mn-ea"/>
                <a:ea typeface="+mn-ea"/>
                <a:cs typeface="メイリオ" panose="020B0604030504040204" pitchFamily="50" charset="-128"/>
              </a:rPr>
              <a:t>アシスト</a:t>
            </a:r>
            <a:r>
              <a:rPr lang="ja-JP" altLang="en-US" sz="1200" dirty="0">
                <a:solidFill>
                  <a:schemeClr val="tx1">
                    <a:lumMod val="75000"/>
                    <a:lumOff val="25000"/>
                  </a:schemeClr>
                </a:solidFill>
                <a:latin typeface="+mn-ea"/>
                <a:ea typeface="+mn-ea"/>
                <a:cs typeface="メイリオ" panose="020B0604030504040204" pitchFamily="50" charset="-128"/>
              </a:rPr>
              <a:t>　</a:t>
            </a:r>
            <a:r>
              <a:rPr lang="en-US" altLang="ja-JP" sz="1200" dirty="0" smtClean="0">
                <a:solidFill>
                  <a:schemeClr val="tx1">
                    <a:lumMod val="75000"/>
                    <a:lumOff val="25000"/>
                  </a:schemeClr>
                </a:solidFill>
                <a:latin typeface="+mn-lt"/>
                <a:ea typeface="+mn-ea"/>
                <a:cs typeface="メイリオ" panose="020B0604030504040204" pitchFamily="50" charset="-128"/>
              </a:rPr>
              <a:t>ibi_web@ashisuto.co.jp</a:t>
            </a:r>
            <a:endParaRPr lang="en-US" altLang="ja-JP" sz="1200" dirty="0">
              <a:solidFill>
                <a:schemeClr val="tx1">
                  <a:lumMod val="75000"/>
                  <a:lumOff val="25000"/>
                </a:schemeClr>
              </a:solidFill>
              <a:latin typeface="+mn-lt"/>
              <a:ea typeface="+mn-ea"/>
              <a:cs typeface="メイリオ" panose="020B0604030504040204" pitchFamily="50" charset="-128"/>
            </a:endParaRPr>
          </a:p>
        </p:txBody>
      </p:sp>
      <p:grpSp>
        <p:nvGrpSpPr>
          <p:cNvPr id="4" name="グループ化 33"/>
          <p:cNvGrpSpPr/>
          <p:nvPr userDrawn="1"/>
        </p:nvGrpSpPr>
        <p:grpSpPr>
          <a:xfrm>
            <a:off x="2410748" y="579993"/>
            <a:ext cx="4322504" cy="497591"/>
            <a:chOff x="6786066" y="1259557"/>
            <a:chExt cx="3096344" cy="432048"/>
          </a:xfrm>
        </p:grpSpPr>
        <p:sp>
          <p:nvSpPr>
            <p:cNvPr id="5" name="正方形/長方形 4"/>
            <p:cNvSpPr/>
            <p:nvPr/>
          </p:nvSpPr>
          <p:spPr bwMode="auto">
            <a:xfrm>
              <a:off x="6786066" y="1259557"/>
              <a:ext cx="3096344" cy="432048"/>
            </a:xfrm>
            <a:prstGeom prst="rect">
              <a:avLst/>
            </a:prstGeom>
            <a:solidFill>
              <a:schemeClr val="bg1"/>
            </a:solidFill>
            <a:ln w="28575" cap="flat" cmpd="sng" algn="ctr">
              <a:solidFill>
                <a:schemeClr val="accent1"/>
              </a:solidFill>
              <a:prstDash val="solid"/>
              <a:round/>
              <a:headEnd type="none" w="med" len="med"/>
              <a:tailEnd type="none" w="med" len="med"/>
            </a:ln>
            <a:effectLst>
              <a:glow rad="228600">
                <a:schemeClr val="accent1">
                  <a:satMod val="175000"/>
                  <a:alpha val="50000"/>
                </a:schemeClr>
              </a:glow>
              <a:outerShdw dist="35921" dir="2700000" algn="ctr" rotWithShape="0">
                <a:schemeClr val="bg2"/>
              </a:outerShdw>
            </a:effectLs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rPr>
                <a:t>WebFOCUS</a:t>
              </a:r>
              <a:endParaRPr kumimoji="0" lang="ja-JP" altLang="en-US" b="1" i="0" u="none" strike="noStrike" cap="none" normalizeH="0" baseline="0" dirty="0" smtClean="0">
                <a:ln>
                  <a:noFill/>
                </a:ln>
                <a:solidFill>
                  <a:schemeClr val="accent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bwMode="auto">
            <a:xfrm>
              <a:off x="9378354" y="1259557"/>
              <a:ext cx="504056" cy="432048"/>
            </a:xfrm>
            <a:prstGeom prst="rect">
              <a:avLst/>
            </a:prstGeom>
            <a:solidFill>
              <a:schemeClr val="bg1"/>
            </a:solidFill>
            <a:ln w="2857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4000" tIns="72000" rIns="0" bIns="0" numCol="1" rtlCol="0" anchor="ctr" anchorCtr="0" compatLnSpc="1">
              <a:prstTxWarp prst="textNoShape">
                <a:avLst/>
              </a:prstTxWarp>
            </a:bodyPr>
            <a:lstStyle/>
            <a:p>
              <a:pPr marL="0" marR="0" indent="0" algn="l" defTabSz="449263" rtl="0" eaLnBrk="1"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11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8"/>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9410241" y="1288020"/>
              <a:ext cx="424396" cy="379326"/>
            </a:xfrm>
            <a:prstGeom prst="rect">
              <a:avLst/>
            </a:prstGeom>
            <a:noFill/>
          </p:spPr>
        </p:pic>
      </p:grpSp>
      <p:grpSp>
        <p:nvGrpSpPr>
          <p:cNvPr id="8" name="グループ化 7"/>
          <p:cNvGrpSpPr/>
          <p:nvPr userDrawn="1"/>
        </p:nvGrpSpPr>
        <p:grpSpPr>
          <a:xfrm>
            <a:off x="2405784" y="1463773"/>
            <a:ext cx="4711314" cy="2208417"/>
            <a:chOff x="2411760" y="1463773"/>
            <a:chExt cx="4711314" cy="2208417"/>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4393" y="3271253"/>
              <a:ext cx="2209799" cy="308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 name="グループ化 9"/>
            <p:cNvGrpSpPr/>
            <p:nvPr/>
          </p:nvGrpSpPr>
          <p:grpSpPr>
            <a:xfrm>
              <a:off x="4788024" y="1546367"/>
              <a:ext cx="2335050" cy="2125823"/>
              <a:chOff x="3855286" y="1749472"/>
              <a:chExt cx="2971626" cy="3607148"/>
            </a:xfrm>
          </p:grpSpPr>
          <p:sp>
            <p:nvSpPr>
              <p:cNvPr id="12" name="Text Box 12"/>
              <p:cNvSpPr txBox="1">
                <a:spLocks noChangeArrowheads="1"/>
              </p:cNvSpPr>
              <p:nvPr/>
            </p:nvSpPr>
            <p:spPr bwMode="auto">
              <a:xfrm>
                <a:off x="3870150" y="2621353"/>
                <a:ext cx="2801721" cy="1963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ニューヨーク生まれ、</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ニューヨーク育ちの男のコ。</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頭の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en-US"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W”</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のアンテナで</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どんな情報もすばやく察知し、</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手元の</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虫眼鏡</a:t>
                </a:r>
                <a:r>
                  <a:rPr lang="ja-JP" altLang="ja-JP" sz="1050" dirty="0">
                    <a:solidFill>
                      <a:schemeClr val="tx1">
                        <a:lumMod val="75000"/>
                        <a:lumOff val="25000"/>
                      </a:schemeClr>
                    </a:solidFill>
                    <a:latin typeface="+mn-lt"/>
                    <a:ea typeface="メイリオ" panose="020B0604030504040204" pitchFamily="50" charset="-128"/>
                    <a:cs typeface="メイリオ" panose="020B0604030504040204" pitchFamily="50" charset="-128"/>
                  </a:rPr>
                  <a:t>”</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を使って、</a:t>
                </a:r>
              </a:p>
              <a:p>
                <a:pPr>
                  <a:lnSpc>
                    <a:spcPct val="110000"/>
                  </a:lnSpc>
                </a:pP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その情報をどんどんフォーカス！</a:t>
                </a:r>
              </a:p>
            </p:txBody>
          </p:sp>
          <p:sp>
            <p:nvSpPr>
              <p:cNvPr id="13" name="Text Box 13"/>
              <p:cNvSpPr txBox="1">
                <a:spLocks noChangeArrowheads="1"/>
              </p:cNvSpPr>
              <p:nvPr/>
            </p:nvSpPr>
            <p:spPr bwMode="auto">
              <a:xfrm>
                <a:off x="3870151" y="4654060"/>
                <a:ext cx="2956761" cy="702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好きな食べもの： ホットドック</a:t>
                </a:r>
              </a:p>
              <a:p>
                <a:r>
                  <a:rPr lang="en-US"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（マスタード抜き）</a:t>
                </a:r>
              </a:p>
            </p:txBody>
          </p:sp>
          <p:grpSp>
            <p:nvGrpSpPr>
              <p:cNvPr id="14" name="グループ化 13"/>
              <p:cNvGrpSpPr/>
              <p:nvPr/>
            </p:nvGrpSpPr>
            <p:grpSpPr>
              <a:xfrm>
                <a:off x="3855286" y="1749472"/>
                <a:ext cx="2290966" cy="676447"/>
                <a:chOff x="4046082" y="1777696"/>
                <a:chExt cx="2290966" cy="676447"/>
              </a:xfrm>
            </p:grpSpPr>
            <p:sp>
              <p:nvSpPr>
                <p:cNvPr id="15" name="Text Box 14"/>
                <p:cNvSpPr txBox="1">
                  <a:spLocks noChangeArrowheads="1"/>
                </p:cNvSpPr>
                <p:nvPr/>
              </p:nvSpPr>
              <p:spPr bwMode="auto">
                <a:xfrm>
                  <a:off x="4046082" y="1777696"/>
                  <a:ext cx="1863316" cy="676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2000" b="1" dirty="0">
                      <a:solidFill>
                        <a:srgbClr val="0084D1"/>
                      </a:solidFill>
                      <a:effectLst>
                        <a:outerShdw blurRad="38100" dist="38100" dir="2700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フォービー</a:t>
                  </a:r>
                </a:p>
              </p:txBody>
            </p:sp>
            <p:sp>
              <p:nvSpPr>
                <p:cNvPr id="16" name="Text Box 15"/>
                <p:cNvSpPr txBox="1">
                  <a:spLocks noChangeArrowheads="1"/>
                </p:cNvSpPr>
                <p:nvPr/>
              </p:nvSpPr>
              <p:spPr bwMode="auto">
                <a:xfrm>
                  <a:off x="5746700" y="2010967"/>
                  <a:ext cx="590348" cy="441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kao Pゴシック" pitchFamily="48" charset="-128"/>
                      <a:ea typeface="Takao Pゴシック" pitchFamily="48" charset="-128"/>
                    </a:defRPr>
                  </a:lvl9pPr>
                </a:lstStyle>
                <a:p>
                  <a:r>
                    <a:rPr lang="ja-JP" altLang="ja-JP" sz="1100" dirty="0">
                      <a:solidFill>
                        <a:srgbClr val="4C4C4C"/>
                      </a:solidFill>
                      <a:latin typeface="メイリオ" panose="020B0604030504040204" pitchFamily="50" charset="-128"/>
                      <a:ea typeface="メイリオ" panose="020B0604030504040204" pitchFamily="50" charset="-128"/>
                      <a:cs typeface="メイリオ" panose="020B0604030504040204" pitchFamily="50" charset="-128"/>
                    </a:rPr>
                    <a:t>くん</a:t>
                  </a:r>
                </a:p>
              </p:txBody>
            </p:sp>
          </p:grpSp>
        </p:grpSp>
        <p:pic>
          <p:nvPicPr>
            <p:cNvPr id="11" name="図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11760" y="1463773"/>
              <a:ext cx="2275064" cy="1706297"/>
            </a:xfrm>
            <a:prstGeom prst="rect">
              <a:avLst/>
            </a:prstGeom>
          </p:spPr>
        </p:pic>
      </p:grpSp>
      <p:sp>
        <p:nvSpPr>
          <p:cNvPr id="1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359362120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白紙">
    <p:bg>
      <p:bgPr>
        <a:solidFill>
          <a:schemeClr val="bg1"/>
        </a:soli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594576" y="4818186"/>
            <a:ext cx="549424" cy="273844"/>
          </a:xfrm>
        </p:spPr>
        <p:txBody>
          <a:body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29463701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超サポ アシスト">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1869672"/>
            <a:ext cx="8856984" cy="486054"/>
          </a:xfrm>
          <a:prstGeom prst="rect">
            <a:avLst/>
          </a:prstGeom>
        </p:spPr>
        <p:txBody>
          <a:bodyPr>
            <a:noAutofit/>
          </a:bodyPr>
          <a:lstStyle>
            <a:lvl1pPr algn="l">
              <a:defRPr sz="3200" b="0">
                <a:latin typeface="+mn-ea"/>
                <a:ea typeface="+mn-ea"/>
              </a:defRPr>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4398" y="2427734"/>
            <a:ext cx="8830090" cy="234330"/>
          </a:xfrm>
          <a:prstGeom prst="rect">
            <a:avLst/>
          </a:prstGeom>
        </p:spPr>
        <p:txBody>
          <a:bodyPr>
            <a:noAutofit/>
          </a:bodyPr>
          <a:lstStyle>
            <a:lvl1pPr marL="0" indent="0" algn="l">
              <a:buNone/>
              <a:defRPr sz="1400">
                <a:solidFill>
                  <a:schemeClr val="bg1"/>
                </a:solidFill>
                <a:latin typeface="+mn-ea"/>
                <a:ea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Tree>
    <p:extLst>
      <p:ext uri="{BB962C8B-B14F-4D97-AF65-F5344CB8AC3E}">
        <p14:creationId xmlns:p14="http://schemas.microsoft.com/office/powerpoint/2010/main" val="25193786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コンテンツ（平文）解説">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2F3CB053-F4D1-45A0-9BC1-6558E31FC661}"/>
              </a:ext>
            </a:extLst>
          </p:cNvPr>
          <p:cNvSpPr>
            <a:spLocks/>
          </p:cNvSpPr>
          <p:nvPr userDrawn="1"/>
        </p:nvSpPr>
        <p:spPr bwMode="auto">
          <a:xfrm>
            <a:off x="7596336" y="15638"/>
            <a:ext cx="1548000" cy="1548000"/>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5">
              <a:lumMod val="20000"/>
              <a:lumOff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en-US" altLang="ja-JP" b="1" dirty="0" smtClean="0">
                <a:solidFill>
                  <a:schemeClr val="tx1">
                    <a:lumMod val="75000"/>
                    <a:lumOff val="25000"/>
                  </a:schemeClr>
                </a:solidFill>
                <a:latin typeface="+mn-lt"/>
                <a:cs typeface="Teko Medium" panose="02000000000000000000" pitchFamily="2" charset="0"/>
              </a:rPr>
              <a:t>Tips</a:t>
            </a:r>
            <a:endParaRPr lang="ja-JP" altLang="en-US" b="1" dirty="0">
              <a:solidFill>
                <a:schemeClr val="tx1">
                  <a:lumMod val="75000"/>
                  <a:lumOff val="25000"/>
                </a:schemeClr>
              </a:solidFill>
              <a:latin typeface="+mn-lt"/>
              <a:cs typeface="Teko Medium" panose="02000000000000000000" pitchFamily="2" charset="0"/>
            </a:endParaRPr>
          </a:p>
        </p:txBody>
      </p:sp>
      <p:sp>
        <p:nvSpPr>
          <p:cNvPr id="6" name="正方形/長方形 5"/>
          <p:cNvSpPr/>
          <p:nvPr userDrawn="1"/>
        </p:nvSpPr>
        <p:spPr>
          <a:xfrm>
            <a:off x="0" y="2121"/>
            <a:ext cx="9144000" cy="63655"/>
          </a:xfrm>
          <a:prstGeom prst="rect">
            <a:avLst/>
          </a:prstGeom>
          <a:gradFill>
            <a:gsLst>
              <a:gs pos="0">
                <a:srgbClr val="000D28"/>
              </a:gs>
              <a:gs pos="32000">
                <a:srgbClr val="001C4E"/>
              </a:gs>
              <a:gs pos="83000">
                <a:srgbClr val="012D76"/>
              </a:gs>
              <a:gs pos="100000">
                <a:srgbClr val="00071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65000"/>
                    <a:lumOff val="35000"/>
                  </a:schemeClr>
                </a:solidFill>
              </a:defRPr>
            </a:lvl1pPr>
          </a:lstStyle>
          <a:p>
            <a:endParaRPr lang="ja-JP" altLang="en-US" dirty="0"/>
          </a:p>
        </p:txBody>
      </p:sp>
      <p:sp>
        <p:nvSpPr>
          <p:cNvPr id="13" name="コンテンツ プレースホルダー 12"/>
          <p:cNvSpPr>
            <a:spLocks noGrp="1"/>
          </p:cNvSpPr>
          <p:nvPr>
            <p:ph sz="quarter" idx="13"/>
          </p:nvPr>
        </p:nvSpPr>
        <p:spPr>
          <a:xfrm>
            <a:off x="215516" y="915566"/>
            <a:ext cx="8712968" cy="3816424"/>
          </a:xfrm>
        </p:spPr>
        <p:txBody>
          <a:bodyPr/>
          <a:lstStyle>
            <a:lvl1pPr>
              <a:lnSpc>
                <a:spcPct val="120000"/>
              </a:lnSpc>
              <a:spcBef>
                <a:spcPts val="0"/>
              </a:spcBef>
              <a:spcAft>
                <a:spcPts val="0"/>
              </a:spcAft>
              <a:defRPr>
                <a:solidFill>
                  <a:schemeClr val="tx1">
                    <a:lumMod val="75000"/>
                    <a:lumOff val="25000"/>
                  </a:schemeClr>
                </a:solidFill>
              </a:defRPr>
            </a:lvl1pPr>
            <a:lvl2pPr>
              <a:lnSpc>
                <a:spcPct val="120000"/>
              </a:lnSpc>
              <a:spcBef>
                <a:spcPts val="0"/>
              </a:spcBef>
              <a:spcAft>
                <a:spcPts val="0"/>
              </a:spcAft>
              <a:defRPr sz="1200">
                <a:solidFill>
                  <a:schemeClr val="tx1">
                    <a:lumMod val="75000"/>
                    <a:lumOff val="25000"/>
                  </a:schemeClr>
                </a:solidFill>
              </a:defRPr>
            </a:lvl2pPr>
            <a:lvl3pPr>
              <a:lnSpc>
                <a:spcPct val="120000"/>
              </a:lnSpc>
              <a:spcBef>
                <a:spcPts val="0"/>
              </a:spcBef>
              <a:spcAft>
                <a:spcPts val="0"/>
              </a:spcAft>
              <a:defRPr sz="1200">
                <a:solidFill>
                  <a:schemeClr val="tx1">
                    <a:lumMod val="75000"/>
                    <a:lumOff val="25000"/>
                  </a:schemeClr>
                </a:solidFill>
              </a:defRPr>
            </a:lvl3pPr>
            <a:lvl4pPr>
              <a:lnSpc>
                <a:spcPct val="120000"/>
              </a:lnSpc>
              <a:spcBef>
                <a:spcPts val="0"/>
              </a:spcBef>
              <a:spcAft>
                <a:spcPts val="0"/>
              </a:spcAft>
              <a:defRPr sz="1200">
                <a:solidFill>
                  <a:schemeClr val="tx1">
                    <a:lumMod val="75000"/>
                    <a:lumOff val="25000"/>
                  </a:schemeClr>
                </a:solidFill>
              </a:defRPr>
            </a:lvl4pPr>
            <a:lvl5pPr>
              <a:lnSpc>
                <a:spcPct val="120000"/>
              </a:lnSpc>
              <a:spcBef>
                <a:spcPts val="0"/>
              </a:spcBef>
              <a:spcAft>
                <a:spcPts val="0"/>
              </a:spcAft>
              <a:defRPr sz="1200">
                <a:solidFill>
                  <a:schemeClr val="tx1">
                    <a:lumMod val="75000"/>
                    <a:lumOff val="25000"/>
                  </a:schemeClr>
                </a:solidFill>
              </a:defRPr>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7"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65000"/>
                    <a:lumOff val="35000"/>
                  </a:schemeClr>
                </a:solidFill>
                <a:latin typeface="+mn-lt"/>
              </a:defRPr>
            </a:lvl1pPr>
          </a:lstStyle>
          <a:p>
            <a:fld id="{4B22246B-72CC-4AB3-AEF9-7F9B00475CC6}" type="slidenum">
              <a:rPr lang="ja-JP" altLang="en-US" smtClean="0"/>
              <a:pPr/>
              <a:t>‹#›</a:t>
            </a:fld>
            <a:endParaRPr lang="ja-JP" altLang="en-US" dirty="0"/>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6416" y="15526"/>
            <a:ext cx="686843" cy="540000"/>
          </a:xfrm>
          <a:prstGeom prst="rect">
            <a:avLst/>
          </a:prstGeom>
        </p:spPr>
      </p:pic>
    </p:spTree>
    <p:extLst>
      <p:ext uri="{BB962C8B-B14F-4D97-AF65-F5344CB8AC3E}">
        <p14:creationId xmlns:p14="http://schemas.microsoft.com/office/powerpoint/2010/main" val="391372225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超サポ アシスト" type="title" preserve="1">
  <p:cSld name="超サポ アシスト">
    <p:spTree>
      <p:nvGrpSpPr>
        <p:cNvPr id="1" name="Shape 17"/>
        <p:cNvGrpSpPr/>
        <p:nvPr/>
      </p:nvGrpSpPr>
      <p:grpSpPr>
        <a:xfrm>
          <a:off x="0" y="0"/>
          <a:ext cx="0" cy="0"/>
          <a:chOff x="0" y="0"/>
          <a:chExt cx="0" cy="0"/>
        </a:xfrm>
      </p:grpSpPr>
      <p:sp>
        <p:nvSpPr>
          <p:cNvPr id="18" name="Google Shape;18;p23"/>
          <p:cNvSpPr txBox="1">
            <a:spLocks noGrp="1"/>
          </p:cNvSpPr>
          <p:nvPr>
            <p:ph type="ctrTitle"/>
          </p:nvPr>
        </p:nvSpPr>
        <p:spPr>
          <a:xfrm>
            <a:off x="1979712" y="1941680"/>
            <a:ext cx="7056784" cy="77408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4000"/>
              <a:buFont typeface="Meiryo"/>
              <a:buNone/>
              <a:defRPr sz="4000" b="0" i="0" u="none" strike="noStrike" cap="none">
                <a:solidFill>
                  <a:schemeClr val="lt1"/>
                </a:solidFill>
                <a:latin typeface="Meiryo"/>
                <a:ea typeface="Meiryo"/>
                <a:cs typeface="Meiryo"/>
                <a:sym typeface="Meiry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3"/>
          <p:cNvSpPr txBox="1">
            <a:spLocks noGrp="1"/>
          </p:cNvSpPr>
          <p:nvPr>
            <p:ph type="subTitle" idx="1"/>
          </p:nvPr>
        </p:nvSpPr>
        <p:spPr>
          <a:xfrm>
            <a:off x="3347864" y="2787774"/>
            <a:ext cx="5688632" cy="234330"/>
          </a:xfrm>
          <a:prstGeom prst="rect">
            <a:avLst/>
          </a:prstGeom>
          <a:noFill/>
          <a:ln>
            <a:noFill/>
          </a:ln>
        </p:spPr>
        <p:txBody>
          <a:bodyPr spcFirstLastPara="1" wrap="square" lIns="91425" tIns="45700" rIns="91425" bIns="45700" anchor="t" anchorCtr="0">
            <a:noAutofit/>
          </a:bodyPr>
          <a:lstStyle>
            <a:lvl1pPr marR="0" lvl="0" algn="l" rtl="0">
              <a:spcBef>
                <a:spcPts val="280"/>
              </a:spcBef>
              <a:spcAft>
                <a:spcPts val="0"/>
              </a:spcAft>
              <a:buClr>
                <a:schemeClr val="accent6"/>
              </a:buClr>
              <a:buSzPts val="1400"/>
              <a:buFont typeface="Arial"/>
              <a:buNone/>
              <a:defRPr sz="1400" b="0" i="0" u="none" strike="noStrike" cap="none">
                <a:solidFill>
                  <a:schemeClr val="accent6"/>
                </a:solidFill>
                <a:latin typeface="Meiryo"/>
                <a:ea typeface="Meiryo"/>
                <a:cs typeface="Meiryo"/>
                <a:sym typeface="Meiryo"/>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Meiryo"/>
                <a:ea typeface="Meiryo"/>
                <a:cs typeface="Meiryo"/>
                <a:sym typeface="Meiryo"/>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Meiryo"/>
                <a:ea typeface="Meiryo"/>
                <a:cs typeface="Meiryo"/>
                <a:sym typeface="Meiryo"/>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Meiryo"/>
                <a:ea typeface="Meiryo"/>
                <a:cs typeface="Meiryo"/>
                <a:sym typeface="Meiryo"/>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Meiryo"/>
                <a:ea typeface="Meiryo"/>
                <a:cs typeface="Meiryo"/>
                <a:sym typeface="Meiryo"/>
              </a:defRPr>
            </a:lvl9pPr>
          </a:lstStyle>
          <a:p>
            <a:endParaRPr/>
          </a:p>
        </p:txBody>
      </p:sp>
    </p:spTree>
    <p:extLst>
      <p:ext uri="{BB962C8B-B14F-4D97-AF65-F5344CB8AC3E}">
        <p14:creationId xmlns:p14="http://schemas.microsoft.com/office/powerpoint/2010/main" val="23009655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もくじ_フォービー２" preserve="1">
  <p:cSld name="もくじ_フォービー２">
    <p:spTree>
      <p:nvGrpSpPr>
        <p:cNvPr id="1" name="Shape 44"/>
        <p:cNvGrpSpPr/>
        <p:nvPr/>
      </p:nvGrpSpPr>
      <p:grpSpPr>
        <a:xfrm>
          <a:off x="0" y="0"/>
          <a:ext cx="0" cy="0"/>
          <a:chOff x="0" y="0"/>
          <a:chExt cx="0" cy="0"/>
        </a:xfrm>
      </p:grpSpPr>
      <p:sp>
        <p:nvSpPr>
          <p:cNvPr id="45" name="Google Shape;45;p25"/>
          <p:cNvSpPr txBox="1">
            <a:spLocks noGrp="1"/>
          </p:cNvSpPr>
          <p:nvPr>
            <p:ph type="title"/>
          </p:nvPr>
        </p:nvSpPr>
        <p:spPr>
          <a:xfrm>
            <a:off x="590872" y="235678"/>
            <a:ext cx="8201436" cy="540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5"/>
          <p:cNvSpPr txBox="1">
            <a:spLocks noGrp="1"/>
          </p:cNvSpPr>
          <p:nvPr>
            <p:ph type="body" idx="1"/>
          </p:nvPr>
        </p:nvSpPr>
        <p:spPr>
          <a:xfrm>
            <a:off x="572756" y="994787"/>
            <a:ext cx="8229600" cy="3665196"/>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25"/>
          <p:cNvSpPr txBox="1"/>
          <p:nvPr/>
        </p:nvSpPr>
        <p:spPr>
          <a:xfrm>
            <a:off x="542505" y="4299942"/>
            <a:ext cx="6189735" cy="414338"/>
          </a:xfrm>
          <a:prstGeom prst="rect">
            <a:avLst/>
          </a:prstGeom>
          <a:noFill/>
          <a:ln>
            <a:noFill/>
          </a:ln>
        </p:spPr>
        <p:txBody>
          <a:bodyPr spcFirstLastPara="1" wrap="square" lIns="72000" tIns="92300" rIns="72000" bIns="45000" anchor="t" anchorCtr="0">
            <a:noAutofit/>
          </a:bodyPr>
          <a:lstStyle/>
          <a:p>
            <a:pPr marL="0" marR="0" lvl="0" indent="0" algn="l" rtl="0">
              <a:spcBef>
                <a:spcPts val="0"/>
              </a:spcBef>
              <a:spcAft>
                <a:spcPts val="0"/>
              </a:spcAft>
              <a:buNone/>
            </a:pPr>
            <a:r>
              <a:rPr lang="ja-JP" sz="900" b="0" i="0" u="none" strike="noStrike" cap="none" dirty="0">
                <a:solidFill>
                  <a:srgbClr val="595959"/>
                </a:solidFill>
                <a:latin typeface="Meiryo"/>
                <a:ea typeface="Meiryo"/>
                <a:cs typeface="Meiryo"/>
                <a:sym typeface="Meiryo"/>
              </a:rPr>
              <a:t>※本資料は、バージョン「</a:t>
            </a:r>
            <a:r>
              <a:rPr lang="ja-JP" sz="900" b="0" i="0" u="none" strike="noStrike" cap="none" dirty="0" smtClean="0">
                <a:solidFill>
                  <a:srgbClr val="595959"/>
                </a:solidFill>
                <a:latin typeface="Meiryo"/>
                <a:ea typeface="Meiryo"/>
                <a:cs typeface="Meiryo"/>
                <a:sym typeface="Meiryo"/>
              </a:rPr>
              <a:t>9.</a:t>
            </a:r>
            <a:r>
              <a:rPr lang="en-US" altLang="ja-JP" sz="900" b="0" i="0" u="none" strike="noStrike" cap="none" dirty="0" smtClean="0">
                <a:solidFill>
                  <a:srgbClr val="595959"/>
                </a:solidFill>
                <a:latin typeface="Meiryo"/>
                <a:ea typeface="Meiryo"/>
                <a:cs typeface="Meiryo"/>
                <a:sym typeface="Meiryo"/>
              </a:rPr>
              <a:t>2</a:t>
            </a:r>
            <a:r>
              <a:rPr lang="ja-JP" sz="900" b="0" i="0" u="none" strike="noStrike" cap="none" dirty="0" err="1" smtClean="0">
                <a:solidFill>
                  <a:srgbClr val="595959"/>
                </a:solidFill>
                <a:latin typeface="Meiryo"/>
                <a:ea typeface="Meiryo"/>
                <a:cs typeface="Meiryo"/>
                <a:sym typeface="Meiryo"/>
              </a:rPr>
              <a:t>.</a:t>
            </a:r>
            <a:r>
              <a:rPr lang="ja-JP" sz="900" b="0" i="0" u="none" strike="noStrike" cap="none" dirty="0" smtClean="0">
                <a:solidFill>
                  <a:srgbClr val="595959"/>
                </a:solidFill>
                <a:latin typeface="Meiryo"/>
                <a:ea typeface="Meiryo"/>
                <a:cs typeface="Meiryo"/>
                <a:sym typeface="Meiryo"/>
              </a:rPr>
              <a:t>0</a:t>
            </a:r>
            <a:r>
              <a:rPr lang="ja-JP" sz="900" b="0" i="0" u="none" strike="noStrike" cap="none" dirty="0">
                <a:solidFill>
                  <a:srgbClr val="595959"/>
                </a:solidFill>
                <a:latin typeface="Meiryo"/>
                <a:ea typeface="Meiryo"/>
                <a:cs typeface="Meiryo"/>
                <a:sym typeface="Meiryo"/>
              </a:rPr>
              <a:t>」の情報をベースとして作成されています。</a:t>
            </a:r>
            <a:endParaRPr sz="900" b="0" i="0" u="none" strike="noStrike" cap="none" dirty="0">
              <a:solidFill>
                <a:srgbClr val="595959"/>
              </a:solidFill>
              <a:latin typeface="Meiryo"/>
              <a:ea typeface="Meiryo"/>
              <a:cs typeface="Meiryo"/>
              <a:sym typeface="Meiryo"/>
            </a:endParaRPr>
          </a:p>
          <a:p>
            <a:pPr marL="0" marR="0" lvl="0" indent="0" algn="l" rtl="0">
              <a:spcBef>
                <a:spcPts val="0"/>
              </a:spcBef>
              <a:spcAft>
                <a:spcPts val="0"/>
              </a:spcAft>
              <a:buNone/>
            </a:pPr>
            <a:r>
              <a:rPr lang="ja-JP" sz="900" b="0" i="0" u="none" strike="noStrike" cap="none" dirty="0">
                <a:solidFill>
                  <a:srgbClr val="595959"/>
                </a:solidFill>
                <a:latin typeface="Meiryo"/>
                <a:ea typeface="Meiryo"/>
                <a:cs typeface="Meiryo"/>
                <a:sym typeface="Meiryo"/>
              </a:rPr>
              <a:t>　ご利用のメンテナンスリリースにより、画面キャプチャが実際の画面と異なる場合があります。</a:t>
            </a:r>
            <a:endParaRPr sz="900" b="0" i="0" u="none" strike="noStrike" cap="none" dirty="0">
              <a:solidFill>
                <a:srgbClr val="595959"/>
              </a:solidFill>
              <a:latin typeface="Meiryo"/>
              <a:ea typeface="Meiryo"/>
              <a:cs typeface="Meiryo"/>
              <a:sym typeface="Meiryo"/>
            </a:endParaRPr>
          </a:p>
        </p:txBody>
      </p:sp>
      <p:sp>
        <p:nvSpPr>
          <p:cNvPr id="48" name="Google Shape;48;p25"/>
          <p:cNvSpPr txBox="1"/>
          <p:nvPr/>
        </p:nvSpPr>
        <p:spPr>
          <a:xfrm>
            <a:off x="539552" y="3723878"/>
            <a:ext cx="4173511" cy="576356"/>
          </a:xfrm>
          <a:prstGeom prst="rect">
            <a:avLst/>
          </a:prstGeom>
          <a:noFill/>
          <a:ln>
            <a:noFill/>
          </a:ln>
        </p:spPr>
        <p:txBody>
          <a:bodyPr spcFirstLastPara="1" wrap="square" lIns="72000" tIns="92300" rIns="72000" bIns="45000" anchor="t" anchorCtr="0">
            <a:noAutofit/>
          </a:bodyPr>
          <a:lstStyle/>
          <a:p>
            <a:pPr marL="0" marR="0" lvl="0" indent="0" algn="l" rtl="0">
              <a:spcBef>
                <a:spcPts val="0"/>
              </a:spcBef>
              <a:spcAft>
                <a:spcPts val="0"/>
              </a:spcAft>
              <a:buNone/>
            </a:pPr>
            <a:r>
              <a:rPr lang="ja-JP" sz="900" b="0" i="0" u="none" strike="noStrike" cap="none">
                <a:solidFill>
                  <a:srgbClr val="595959"/>
                </a:solidFill>
                <a:latin typeface="Meiryo"/>
                <a:ea typeface="Meiryo"/>
                <a:cs typeface="Meiryo"/>
                <a:sym typeface="Meiryo"/>
              </a:rPr>
              <a:t>製品の構成、および稼働環境は予告なく変更される場合があります。</a:t>
            </a:r>
            <a:endParaRPr sz="900" b="0" i="0" u="none" strike="noStrike" cap="none">
              <a:solidFill>
                <a:srgbClr val="595959"/>
              </a:solidFill>
              <a:latin typeface="Meiryo"/>
              <a:ea typeface="Meiryo"/>
              <a:cs typeface="Meiryo"/>
              <a:sym typeface="Meiryo"/>
            </a:endParaRPr>
          </a:p>
          <a:p>
            <a:pPr marL="0" marR="0" lvl="0" indent="0" algn="l" rtl="0">
              <a:spcBef>
                <a:spcPts val="0"/>
              </a:spcBef>
              <a:spcAft>
                <a:spcPts val="0"/>
              </a:spcAft>
              <a:buNone/>
            </a:pPr>
            <a:r>
              <a:rPr lang="ja-JP" sz="900" b="0" i="0" u="none" strike="noStrike" cap="none">
                <a:solidFill>
                  <a:srgbClr val="595959"/>
                </a:solidFill>
                <a:latin typeface="Meiryo"/>
                <a:ea typeface="Meiryo"/>
                <a:cs typeface="Meiryo"/>
                <a:sym typeface="Meiryo"/>
              </a:rPr>
              <a:t>最新情報につきましては弊社までお問い合わせください。</a:t>
            </a:r>
            <a:endParaRPr/>
          </a:p>
          <a:p>
            <a:pPr marL="0" marR="0" lvl="0" indent="0" algn="l" rtl="0">
              <a:spcBef>
                <a:spcPts val="0"/>
              </a:spcBef>
              <a:spcAft>
                <a:spcPts val="0"/>
              </a:spcAft>
              <a:buNone/>
            </a:pPr>
            <a:r>
              <a:rPr lang="ja-JP" sz="900" b="0" i="0" u="none" strike="noStrike" cap="none">
                <a:solidFill>
                  <a:srgbClr val="595959"/>
                </a:solidFill>
                <a:latin typeface="Meiryo"/>
                <a:ea typeface="Meiryo"/>
                <a:cs typeface="Meiryo"/>
                <a:sym typeface="Meiryo"/>
              </a:rPr>
              <a:t>記載されている会社名、製品名は、各社の商標または登録商標です。</a:t>
            </a:r>
            <a:endParaRPr sz="900" b="0" i="0" u="none" strike="noStrike" cap="none">
              <a:solidFill>
                <a:srgbClr val="595959"/>
              </a:solidFill>
              <a:latin typeface="Meiryo"/>
              <a:ea typeface="Meiryo"/>
              <a:cs typeface="Meiryo"/>
              <a:sym typeface="Meiryo"/>
            </a:endParaRPr>
          </a:p>
        </p:txBody>
      </p:sp>
      <p:pic>
        <p:nvPicPr>
          <p:cNvPr id="49" name="Google Shape;49;p25"/>
          <p:cNvPicPr preferRelativeResize="0"/>
          <p:nvPr/>
        </p:nvPicPr>
        <p:blipFill rotWithShape="1">
          <a:blip r:embed="rId2">
            <a:alphaModFix/>
          </a:blip>
          <a:srcRect/>
          <a:stretch/>
        </p:blipFill>
        <p:spPr>
          <a:xfrm>
            <a:off x="6890938" y="3142950"/>
            <a:ext cx="1490418" cy="1638877"/>
          </a:xfrm>
          <a:prstGeom prst="rect">
            <a:avLst/>
          </a:prstGeom>
          <a:noFill/>
          <a:ln>
            <a:noFill/>
          </a:ln>
        </p:spPr>
      </p:pic>
    </p:spTree>
    <p:extLst>
      <p:ext uri="{BB962C8B-B14F-4D97-AF65-F5344CB8AC3E}">
        <p14:creationId xmlns:p14="http://schemas.microsoft.com/office/powerpoint/2010/main" val="36363214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タイトルのみ" type="titleOnly" preserve="1">
  <p:cSld name="タイトルのみ">
    <p:spTree>
      <p:nvGrpSpPr>
        <p:cNvPr id="1" name="Shape 50"/>
        <p:cNvGrpSpPr/>
        <p:nvPr/>
      </p:nvGrpSpPr>
      <p:grpSpPr>
        <a:xfrm>
          <a:off x="0" y="0"/>
          <a:ext cx="0" cy="0"/>
          <a:chOff x="0" y="0"/>
          <a:chExt cx="0" cy="0"/>
        </a:xfrm>
      </p:grpSpPr>
      <p:sp>
        <p:nvSpPr>
          <p:cNvPr id="51" name="Google Shape;51;p26"/>
          <p:cNvSpPr txBox="1">
            <a:spLocks noGrp="1"/>
          </p:cNvSpPr>
          <p:nvPr>
            <p:ph type="title"/>
          </p:nvPr>
        </p:nvSpPr>
        <p:spPr>
          <a:xfrm>
            <a:off x="590872" y="235678"/>
            <a:ext cx="8201436" cy="540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7205671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巻末" preserve="1">
  <p:cSld name="1_巻末">
    <p:spTree>
      <p:nvGrpSpPr>
        <p:cNvPr id="1" name="Shape 52"/>
        <p:cNvGrpSpPr/>
        <p:nvPr/>
      </p:nvGrpSpPr>
      <p:grpSpPr>
        <a:xfrm>
          <a:off x="0" y="0"/>
          <a:ext cx="0" cy="0"/>
          <a:chOff x="0" y="0"/>
          <a:chExt cx="0" cy="0"/>
        </a:xfrm>
      </p:grpSpPr>
      <p:sp>
        <p:nvSpPr>
          <p:cNvPr id="53" name="Google Shape;53;p30"/>
          <p:cNvSpPr txBox="1">
            <a:spLocks noGrp="1"/>
          </p:cNvSpPr>
          <p:nvPr>
            <p:ph type="title"/>
          </p:nvPr>
        </p:nvSpPr>
        <p:spPr>
          <a:xfrm>
            <a:off x="590872" y="235678"/>
            <a:ext cx="8201436" cy="540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0"/>
          <p:cNvSpPr/>
          <p:nvPr/>
        </p:nvSpPr>
        <p:spPr>
          <a:xfrm>
            <a:off x="611560" y="987574"/>
            <a:ext cx="8208912" cy="1584176"/>
          </a:xfrm>
          <a:prstGeom prst="roundRect">
            <a:avLst>
              <a:gd name="adj" fmla="val 16667"/>
            </a:avLst>
          </a:prstGeom>
          <a:solidFill>
            <a:srgbClr val="005276"/>
          </a:solidFill>
          <a:ln>
            <a:noFill/>
          </a:ln>
        </p:spPr>
        <p:txBody>
          <a:bodyPr spcFirstLastPara="1" wrap="square" lIns="91425" tIns="72000" rIns="91425" bIns="45700" anchor="ctr" anchorCtr="0">
            <a:noAutofit/>
          </a:bodyPr>
          <a:lstStyle/>
          <a:p>
            <a:pPr marL="0" marR="0" lvl="0" indent="0" algn="ctr" rtl="0">
              <a:spcBef>
                <a:spcPts val="0"/>
              </a:spcBef>
              <a:spcAft>
                <a:spcPts val="0"/>
              </a:spcAft>
              <a:buNone/>
            </a:pPr>
            <a:endParaRPr sz="1000">
              <a:solidFill>
                <a:srgbClr val="3F3F3F"/>
              </a:solidFill>
              <a:latin typeface="Meiryo"/>
              <a:ea typeface="Meiryo"/>
              <a:cs typeface="Meiryo"/>
              <a:sym typeface="Meiryo"/>
            </a:endParaRPr>
          </a:p>
        </p:txBody>
      </p:sp>
      <p:pic>
        <p:nvPicPr>
          <p:cNvPr id="55" name="Google Shape;55;p30"/>
          <p:cNvPicPr preferRelativeResize="0"/>
          <p:nvPr/>
        </p:nvPicPr>
        <p:blipFill rotWithShape="1">
          <a:blip r:embed="rId2">
            <a:alphaModFix/>
          </a:blip>
          <a:srcRect/>
          <a:stretch/>
        </p:blipFill>
        <p:spPr>
          <a:xfrm>
            <a:off x="7596336" y="3147814"/>
            <a:ext cx="1159079" cy="1419622"/>
          </a:xfrm>
          <a:prstGeom prst="rect">
            <a:avLst/>
          </a:prstGeom>
          <a:noFill/>
          <a:ln>
            <a:noFill/>
          </a:ln>
        </p:spPr>
      </p:pic>
      <p:sp>
        <p:nvSpPr>
          <p:cNvPr id="56" name="Google Shape;56;p30"/>
          <p:cNvSpPr txBox="1">
            <a:spLocks noGrp="1"/>
          </p:cNvSpPr>
          <p:nvPr>
            <p:ph type="subTitle" idx="1"/>
          </p:nvPr>
        </p:nvSpPr>
        <p:spPr>
          <a:xfrm>
            <a:off x="755576" y="1059582"/>
            <a:ext cx="7920880" cy="1440160"/>
          </a:xfrm>
          <a:prstGeom prst="rect">
            <a:avLst/>
          </a:prstGeom>
          <a:noFill/>
          <a:ln>
            <a:noFill/>
          </a:ln>
        </p:spPr>
        <p:txBody>
          <a:bodyPr spcFirstLastPara="1" wrap="square" lIns="91425" tIns="45700" rIns="91425" bIns="45700" anchor="t" anchorCtr="0">
            <a:noAutofit/>
          </a:bodyPr>
          <a:lstStyle>
            <a:lvl1pPr lvl="0" algn="l">
              <a:spcBef>
                <a:spcPts val="320"/>
              </a:spcBef>
              <a:spcAft>
                <a:spcPts val="0"/>
              </a:spcAft>
              <a:buSzPts val="1600"/>
              <a:buNone/>
              <a:defRPr sz="1600">
                <a:solidFill>
                  <a:schemeClr val="lt1"/>
                </a:solidFill>
                <a:latin typeface="Meiryo"/>
                <a:ea typeface="Meiryo"/>
                <a:cs typeface="Meiryo"/>
                <a:sym typeface="Meiryo"/>
              </a:defRPr>
            </a:lvl1pPr>
            <a:lvl2pPr lvl="1" algn="ctr">
              <a:spcBef>
                <a:spcPts val="280"/>
              </a:spcBef>
              <a:spcAft>
                <a:spcPts val="0"/>
              </a:spcAft>
              <a:buSzPts val="1400"/>
              <a:buNone/>
              <a:defRPr>
                <a:solidFill>
                  <a:srgbClr val="888888"/>
                </a:solidFill>
              </a:defRPr>
            </a:lvl2pPr>
            <a:lvl3pPr lvl="2" algn="ctr">
              <a:spcBef>
                <a:spcPts val="240"/>
              </a:spcBef>
              <a:spcAft>
                <a:spcPts val="0"/>
              </a:spcAft>
              <a:buSzPts val="1200"/>
              <a:buNone/>
              <a:defRPr>
                <a:solidFill>
                  <a:srgbClr val="888888"/>
                </a:solidFill>
              </a:defRPr>
            </a:lvl3pPr>
            <a:lvl4pPr lvl="3" algn="ctr">
              <a:spcBef>
                <a:spcPts val="220"/>
              </a:spcBef>
              <a:spcAft>
                <a:spcPts val="0"/>
              </a:spcAft>
              <a:buSzPts val="1100"/>
              <a:buNone/>
              <a:defRPr>
                <a:solidFill>
                  <a:srgbClr val="888888"/>
                </a:solidFill>
              </a:defRPr>
            </a:lvl4pPr>
            <a:lvl5pPr lvl="4" algn="ctr">
              <a:spcBef>
                <a:spcPts val="220"/>
              </a:spcBef>
              <a:spcAft>
                <a:spcPts val="0"/>
              </a:spcAft>
              <a:buSzPts val="11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4139156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フォービー">
    <p:spTree>
      <p:nvGrpSpPr>
        <p:cNvPr id="1" name=""/>
        <p:cNvGrpSpPr/>
        <p:nvPr/>
      </p:nvGrpSpPr>
      <p:grpSpPr>
        <a:xfrm>
          <a:off x="0" y="0"/>
          <a:ext cx="0" cy="0"/>
          <a:chOff x="0" y="0"/>
          <a:chExt cx="0" cy="0"/>
        </a:xfrm>
      </p:grpSpPr>
      <p:pic>
        <p:nvPicPr>
          <p:cNvPr id="3"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9216" y="4663209"/>
            <a:ext cx="792088" cy="5226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0800" cap="flat">
                <a:solidFill>
                  <a:srgbClr val="E6E6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2" descr="C:\Users\riida\Documents\user\@素材\03_フォービー\fobi\WebFOCUS.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5470" y="4803998"/>
            <a:ext cx="1360170" cy="274320"/>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p:cNvSpPr>
            <a:spLocks noGrp="1"/>
          </p:cNvSpPr>
          <p:nvPr>
            <p:ph type="ctrTitle"/>
          </p:nvPr>
        </p:nvSpPr>
        <p:spPr>
          <a:xfrm>
            <a:off x="107504" y="1869672"/>
            <a:ext cx="8856984" cy="486054"/>
          </a:xfrm>
          <a:prstGeom prst="rect">
            <a:avLst/>
          </a:prstGeom>
        </p:spPr>
        <p:txBody>
          <a:bodyPr>
            <a:noAutofit/>
          </a:bodyPr>
          <a:lstStyle>
            <a:lvl1pPr algn="l">
              <a:defRPr sz="3200" b="0">
                <a:latin typeface="+mn-ea"/>
                <a:ea typeface="+mn-ea"/>
              </a:defRPr>
            </a:lvl1pPr>
          </a:lstStyle>
          <a:p>
            <a:r>
              <a:rPr kumimoji="1" lang="ja-JP" altLang="en-US" dirty="0" smtClean="0"/>
              <a:t>マスター タイトルの書式設定</a:t>
            </a:r>
            <a:endParaRPr kumimoji="1" lang="ja-JP" altLang="en-US" dirty="0"/>
          </a:p>
        </p:txBody>
      </p:sp>
      <p:sp>
        <p:nvSpPr>
          <p:cNvPr id="6" name="サブタイトル 2"/>
          <p:cNvSpPr>
            <a:spLocks noGrp="1"/>
          </p:cNvSpPr>
          <p:nvPr>
            <p:ph type="subTitle" idx="1"/>
          </p:nvPr>
        </p:nvSpPr>
        <p:spPr>
          <a:xfrm>
            <a:off x="134398" y="2427734"/>
            <a:ext cx="8830090" cy="234330"/>
          </a:xfrm>
          <a:prstGeom prst="rect">
            <a:avLst/>
          </a:prstGeom>
        </p:spPr>
        <p:txBody>
          <a:bodyPr>
            <a:noAutofit/>
          </a:bodyPr>
          <a:lstStyle>
            <a:lvl1pPr marL="0" indent="0" algn="l">
              <a:buNone/>
              <a:defRPr sz="1400">
                <a:solidFill>
                  <a:schemeClr val="bg1"/>
                </a:solidFill>
                <a:latin typeface="+mn-ea"/>
                <a:ea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Tree>
    <p:extLst>
      <p:ext uri="{BB962C8B-B14F-4D97-AF65-F5344CB8AC3E}">
        <p14:creationId xmlns:p14="http://schemas.microsoft.com/office/powerpoint/2010/main" val="42559438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WebFOCUS">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1869672"/>
            <a:ext cx="8856984" cy="486054"/>
          </a:xfrm>
          <a:prstGeom prst="rect">
            <a:avLst/>
          </a:prstGeom>
        </p:spPr>
        <p:txBody>
          <a:bodyPr>
            <a:noAutofit/>
          </a:bodyPr>
          <a:lstStyle>
            <a:lvl1pPr algn="l">
              <a:defRPr sz="3200" b="0">
                <a:latin typeface="+mn-ea"/>
                <a:ea typeface="+mn-ea"/>
              </a:defRPr>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34398" y="2427734"/>
            <a:ext cx="8830090" cy="234330"/>
          </a:xfrm>
          <a:prstGeom prst="rect">
            <a:avLst/>
          </a:prstGeom>
        </p:spPr>
        <p:txBody>
          <a:bodyPr>
            <a:noAutofit/>
          </a:bodyPr>
          <a:lstStyle>
            <a:lvl1pPr marL="0" indent="0" algn="l">
              <a:buNone/>
              <a:defRPr sz="1400">
                <a:solidFill>
                  <a:schemeClr val="bg1"/>
                </a:solidFill>
                <a:latin typeface="+mn-ea"/>
                <a:ea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pic>
        <p:nvPicPr>
          <p:cNvPr id="6" name="Picture 2" descr="C:\Users\riida\Documents\user\@素材\03_フォービー\fobi\WebFOCUS.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486" y="4803998"/>
            <a:ext cx="1360170" cy="27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930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なし">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74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とサブタイトル">
    <p:spTree>
      <p:nvGrpSpPr>
        <p:cNvPr id="1" name=""/>
        <p:cNvGrpSpPr/>
        <p:nvPr/>
      </p:nvGrpSpPr>
      <p:grpSpPr>
        <a:xfrm>
          <a:off x="0" y="0"/>
          <a:ext cx="0" cy="0"/>
          <a:chOff x="0" y="0"/>
          <a:chExt cx="0" cy="0"/>
        </a:xfrm>
      </p:grpSpPr>
      <p:sp>
        <p:nvSpPr>
          <p:cNvPr id="2" name="タイトル 1"/>
          <p:cNvSpPr>
            <a:spLocks noGrp="1"/>
          </p:cNvSpPr>
          <p:nvPr>
            <p:ph type="ctrTitle"/>
          </p:nvPr>
        </p:nvSpPr>
        <p:spPr>
          <a:xfrm>
            <a:off x="35496" y="2083873"/>
            <a:ext cx="4248472" cy="703901"/>
          </a:xfrm>
          <a:prstGeom prst="rect">
            <a:avLst/>
          </a:prstGeom>
        </p:spPr>
        <p:txBody>
          <a:bodyPr anchor="ctr">
            <a:noAutofit/>
          </a:bodyPr>
          <a:lstStyle>
            <a:lvl1pPr algn="l">
              <a:defRPr sz="2400" b="0">
                <a:solidFill>
                  <a:schemeClr val="tx2"/>
                </a:solidFill>
                <a:latin typeface="+mn-ea"/>
                <a:ea typeface="+mn-ea"/>
              </a:defRPr>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4468325" y="2247714"/>
            <a:ext cx="3960440" cy="324036"/>
          </a:xfrm>
          <a:prstGeom prst="rect">
            <a:avLst/>
          </a:prstGeom>
        </p:spPr>
        <p:txBody>
          <a:bodyPr anchor="ctr">
            <a:noAutofit/>
          </a:bodyPr>
          <a:lstStyle>
            <a:lvl1pPr marL="0" indent="0" algn="l">
              <a:buNone/>
              <a:defRPr sz="1600">
                <a:solidFill>
                  <a:schemeClr val="bg1"/>
                </a:solidFill>
                <a:latin typeface="+mn-ea"/>
                <a:ea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Tree>
    <p:extLst>
      <p:ext uri="{BB962C8B-B14F-4D97-AF65-F5344CB8AC3E}">
        <p14:creationId xmlns:p14="http://schemas.microsoft.com/office/powerpoint/2010/main" val="426631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4" name="タイトル 3"/>
          <p:cNvSpPr>
            <a:spLocks noGrp="1"/>
          </p:cNvSpPr>
          <p:nvPr>
            <p:ph type="title"/>
          </p:nvPr>
        </p:nvSpPr>
        <p:spPr>
          <a:xfrm>
            <a:off x="35496" y="2079207"/>
            <a:ext cx="4248472" cy="708567"/>
          </a:xfrm>
          <a:prstGeom prst="rect">
            <a:avLst/>
          </a:prstGeom>
        </p:spPr>
        <p:txBody>
          <a:bodyPr anchor="ctr"/>
          <a:lstStyle>
            <a:lvl1pPr algn="l">
              <a:defRPr sz="2400">
                <a:solidFill>
                  <a:schemeClr val="tx2"/>
                </a:solidFill>
                <a:latin typeface="+mn-ea"/>
                <a:ea typeface="+mn-ea"/>
              </a:defRPr>
            </a:lvl1p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2134451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heme" Target="../theme/theme6.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正方形/長方形 12"/>
          <p:cNvSpPr/>
          <p:nvPr/>
        </p:nvSpPr>
        <p:spPr>
          <a:xfrm>
            <a:off x="0" y="0"/>
            <a:ext cx="9144000" cy="5143500"/>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a typeface="+mn-ea"/>
              <a:cs typeface="Meiryo UI" panose="020B0604030504040204" pitchFamily="50" charset="-128"/>
            </a:endParaRPr>
          </a:p>
        </p:txBody>
      </p:sp>
      <p:sp>
        <p:nvSpPr>
          <p:cNvPr id="7" name="正方形/長方形 6"/>
          <p:cNvSpPr/>
          <p:nvPr userDrawn="1"/>
        </p:nvSpPr>
        <p:spPr>
          <a:xfrm>
            <a:off x="0" y="0"/>
            <a:ext cx="9144000" cy="2733768"/>
          </a:xfrm>
          <a:prstGeom prst="rect">
            <a:avLst/>
          </a:prstGeom>
          <a:solidFill>
            <a:srgbClr val="00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a typeface="+mn-ea"/>
              <a:cs typeface="Meiryo UI" panose="020B0604030504040204" pitchFamily="50" charset="-128"/>
            </a:endParaRPr>
          </a:p>
        </p:txBody>
      </p:sp>
      <p:sp>
        <p:nvSpPr>
          <p:cNvPr id="14" name="テキスト ボックス 13"/>
          <p:cNvSpPr txBox="1"/>
          <p:nvPr/>
        </p:nvSpPr>
        <p:spPr>
          <a:xfrm>
            <a:off x="2267744" y="4793950"/>
            <a:ext cx="4608512"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dirty="0" smtClean="0">
                <a:solidFill>
                  <a:schemeClr val="bg1">
                    <a:lumMod val="65000"/>
                  </a:schemeClr>
                </a:solidFill>
                <a:latin typeface="+mn-ea"/>
                <a:ea typeface="+mn-ea"/>
              </a:rPr>
              <a:t>Copyright © </a:t>
            </a:r>
            <a:r>
              <a:rPr lang="en-US" altLang="ja-JP" sz="1000" dirty="0" err="1" smtClean="0">
                <a:solidFill>
                  <a:schemeClr val="bg1">
                    <a:lumMod val="65000"/>
                  </a:schemeClr>
                </a:solidFill>
                <a:latin typeface="+mn-ea"/>
                <a:ea typeface="+mn-ea"/>
              </a:rPr>
              <a:t>K.K.Ashisuto</a:t>
            </a:r>
            <a:endParaRPr lang="en-US" altLang="ja-JP" sz="1000" dirty="0" smtClean="0">
              <a:solidFill>
                <a:schemeClr val="bg1">
                  <a:lumMod val="65000"/>
                </a:schemeClr>
              </a:solidFill>
              <a:latin typeface="+mn-ea"/>
              <a:ea typeface="+mn-ea"/>
            </a:endParaRPr>
          </a:p>
        </p:txBody>
      </p:sp>
      <p:sp>
        <p:nvSpPr>
          <p:cNvPr id="12" name="テキスト ボックス 11"/>
          <p:cNvSpPr txBox="1"/>
          <p:nvPr/>
        </p:nvSpPr>
        <p:spPr>
          <a:xfrm>
            <a:off x="7688440" y="-11552"/>
            <a:ext cx="1467987" cy="230832"/>
          </a:xfrm>
          <a:prstGeom prst="rect">
            <a:avLst/>
          </a:prstGeom>
          <a:noFill/>
        </p:spPr>
        <p:txBody>
          <a:bodyPr wrap="square" rtlCol="0">
            <a:spAutoFit/>
          </a:bodyPr>
          <a:lstStyle/>
          <a:p>
            <a:pPr algn="r"/>
            <a:r>
              <a:rPr kumimoji="1" lang="en-US" altLang="ja-JP" sz="900" dirty="0" smtClean="0">
                <a:solidFill>
                  <a:schemeClr val="bg1"/>
                </a:solidFill>
                <a:latin typeface="+mn-ea"/>
                <a:ea typeface="+mn-ea"/>
                <a:cs typeface="Meiryo UI" panose="020B0604030504040204" pitchFamily="50" charset="-128"/>
              </a:rPr>
              <a:t>WF-995</a:t>
            </a:r>
            <a:endParaRPr kumimoji="1" lang="ja-JP" altLang="en-US" sz="900" dirty="0" smtClean="0">
              <a:solidFill>
                <a:schemeClr val="bg1"/>
              </a:solidFill>
              <a:latin typeface="+mn-ea"/>
              <a:ea typeface="+mn-ea"/>
              <a:cs typeface="Meiryo UI" panose="020B0604030504040204" pitchFamily="50" charset="-128"/>
            </a:endParaRPr>
          </a:p>
        </p:txBody>
      </p:sp>
      <p:pic>
        <p:nvPicPr>
          <p:cNvPr id="15" name="図 14"/>
          <p:cNvPicPr>
            <a:picLocks noChangeAspect="1"/>
          </p:cNvPicPr>
          <p:nvPr/>
        </p:nvPicPr>
        <p:blipFill rotWithShape="1">
          <a:blip r:embed="rId5" cstate="print">
            <a:extLst>
              <a:ext uri="{28A0092B-C50C-407E-A947-70E740481C1C}">
                <a14:useLocalDpi xmlns:a14="http://schemas.microsoft.com/office/drawing/2010/main" val="0"/>
              </a:ext>
            </a:extLst>
          </a:blip>
          <a:srcRect l="4560" t="8299" r="6633" b="8851"/>
          <a:stretch/>
        </p:blipFill>
        <p:spPr>
          <a:xfrm>
            <a:off x="7691687" y="4262118"/>
            <a:ext cx="1406769" cy="819864"/>
          </a:xfrm>
          <a:prstGeom prst="rect">
            <a:avLst/>
          </a:prstGeom>
        </p:spPr>
      </p:pic>
      <p:pic>
        <p:nvPicPr>
          <p:cNvPr id="8" name="Picture 2"/>
          <p:cNvPicPr>
            <a:picLocks noChangeAspect="1" noChangeArrowheads="1"/>
          </p:cNvPicPr>
          <p:nvPr userDrawn="1"/>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107504" y="2825218"/>
            <a:ext cx="3094874" cy="21948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userDrawn="1"/>
        </p:nvPicPr>
        <p:blipFill rotWithShape="1">
          <a:blip r:embed="rId7" cstate="print">
            <a:duotone>
              <a:schemeClr val="accent1">
                <a:shade val="45000"/>
                <a:satMod val="135000"/>
              </a:schemeClr>
              <a:prstClr val="white"/>
            </a:duotone>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p:blipFill>
        <p:spPr bwMode="auto">
          <a:xfrm>
            <a:off x="107504" y="310511"/>
            <a:ext cx="3094874" cy="1539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25333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42" r:id="rId3"/>
  </p:sldLayoutIdLst>
  <p:timing>
    <p:tnLst>
      <p:par>
        <p:cTn id="1" dur="indefinite" restart="never" nodeType="tmRoot"/>
      </p:par>
    </p:tnLst>
  </p:timing>
  <p:hf sldNum="0" hdr="0" ftr="0" dt="0"/>
  <p:txStyles>
    <p:titleStyle>
      <a:lvl1pPr algn="ctr" defTabSz="914400" rtl="0" eaLnBrk="1" latinLnBrk="0" hangingPunct="1">
        <a:spcBef>
          <a:spcPct val="0"/>
        </a:spcBef>
        <a:buNone/>
        <a:defRPr kumimoji="1" sz="44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正方形/長方形 12"/>
          <p:cNvSpPr/>
          <p:nvPr/>
        </p:nvSpPr>
        <p:spPr>
          <a:xfrm>
            <a:off x="0" y="0"/>
            <a:ext cx="9144000" cy="5143500"/>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a typeface="+mn-ea"/>
              <a:cs typeface="Meiryo UI" panose="020B0604030504040204" pitchFamily="50" charset="-128"/>
            </a:endParaRPr>
          </a:p>
        </p:txBody>
      </p:sp>
      <p:sp>
        <p:nvSpPr>
          <p:cNvPr id="7" name="正方形/長方形 6"/>
          <p:cNvSpPr/>
          <p:nvPr userDrawn="1"/>
        </p:nvSpPr>
        <p:spPr>
          <a:xfrm>
            <a:off x="0" y="0"/>
            <a:ext cx="9144000" cy="2733768"/>
          </a:xfrm>
          <a:prstGeom prst="rect">
            <a:avLst/>
          </a:prstGeom>
          <a:solidFill>
            <a:srgbClr val="00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a typeface="+mn-ea"/>
              <a:cs typeface="Meiryo UI" panose="020B0604030504040204" pitchFamily="50" charset="-128"/>
            </a:endParaRPr>
          </a:p>
        </p:txBody>
      </p:sp>
      <p:sp>
        <p:nvSpPr>
          <p:cNvPr id="14" name="テキスト ボックス 13"/>
          <p:cNvSpPr txBox="1"/>
          <p:nvPr/>
        </p:nvSpPr>
        <p:spPr>
          <a:xfrm>
            <a:off x="2267744" y="4793950"/>
            <a:ext cx="4608512"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dirty="0" smtClean="0">
                <a:solidFill>
                  <a:schemeClr val="bg1">
                    <a:lumMod val="65000"/>
                  </a:schemeClr>
                </a:solidFill>
                <a:latin typeface="+mn-ea"/>
                <a:ea typeface="+mn-ea"/>
              </a:rPr>
              <a:t>Copyright © </a:t>
            </a:r>
            <a:r>
              <a:rPr lang="en-US" altLang="ja-JP" sz="1000" dirty="0" err="1" smtClean="0">
                <a:solidFill>
                  <a:schemeClr val="bg1">
                    <a:lumMod val="65000"/>
                  </a:schemeClr>
                </a:solidFill>
                <a:latin typeface="+mn-ea"/>
                <a:ea typeface="+mn-ea"/>
              </a:rPr>
              <a:t>K.K.Ashisuto</a:t>
            </a:r>
            <a:endParaRPr lang="en-US" altLang="ja-JP" sz="1000" dirty="0" smtClean="0">
              <a:solidFill>
                <a:schemeClr val="bg1">
                  <a:lumMod val="65000"/>
                </a:schemeClr>
              </a:solidFill>
              <a:latin typeface="+mn-ea"/>
              <a:ea typeface="+mn-ea"/>
            </a:endParaRPr>
          </a:p>
        </p:txBody>
      </p:sp>
      <p:sp>
        <p:nvSpPr>
          <p:cNvPr id="12" name="テキスト ボックス 11"/>
          <p:cNvSpPr txBox="1"/>
          <p:nvPr/>
        </p:nvSpPr>
        <p:spPr>
          <a:xfrm>
            <a:off x="7688440" y="-11552"/>
            <a:ext cx="1467987" cy="230832"/>
          </a:xfrm>
          <a:prstGeom prst="rect">
            <a:avLst/>
          </a:prstGeom>
          <a:noFill/>
        </p:spPr>
        <p:txBody>
          <a:bodyPr wrap="square" rtlCol="0">
            <a:spAutoFit/>
          </a:bodyPr>
          <a:lstStyle/>
          <a:p>
            <a:pPr algn="r"/>
            <a:r>
              <a:rPr kumimoji="1" lang="en-US" altLang="ja-JP" sz="900" dirty="0" smtClean="0">
                <a:solidFill>
                  <a:schemeClr val="bg1"/>
                </a:solidFill>
                <a:latin typeface="+mn-ea"/>
                <a:ea typeface="+mn-ea"/>
                <a:cs typeface="Meiryo UI" panose="020B0604030504040204" pitchFamily="50" charset="-128"/>
              </a:rPr>
              <a:t>WF-995</a:t>
            </a:r>
            <a:endParaRPr kumimoji="1" lang="ja-JP" altLang="en-US" sz="900" dirty="0" smtClean="0">
              <a:solidFill>
                <a:schemeClr val="bg1"/>
              </a:solidFill>
              <a:latin typeface="+mn-ea"/>
              <a:ea typeface="+mn-ea"/>
              <a:cs typeface="Meiryo UI" panose="020B0604030504040204" pitchFamily="50" charset="-128"/>
            </a:endParaRPr>
          </a:p>
        </p:txBody>
      </p:sp>
      <p:pic>
        <p:nvPicPr>
          <p:cNvPr id="15" name="図 14"/>
          <p:cNvPicPr>
            <a:picLocks noChangeAspect="1"/>
          </p:cNvPicPr>
          <p:nvPr/>
        </p:nvPicPr>
        <p:blipFill rotWithShape="1">
          <a:blip r:embed="rId5" cstate="print">
            <a:extLst>
              <a:ext uri="{28A0092B-C50C-407E-A947-70E740481C1C}">
                <a14:useLocalDpi xmlns:a14="http://schemas.microsoft.com/office/drawing/2010/main" val="0"/>
              </a:ext>
            </a:extLst>
          </a:blip>
          <a:srcRect l="4560" t="8299" r="6633" b="8851"/>
          <a:stretch/>
        </p:blipFill>
        <p:spPr>
          <a:xfrm>
            <a:off x="7691687" y="4262118"/>
            <a:ext cx="1406769" cy="819864"/>
          </a:xfrm>
          <a:prstGeom prst="rect">
            <a:avLst/>
          </a:prstGeom>
        </p:spPr>
      </p:pic>
    </p:spTree>
    <p:extLst>
      <p:ext uri="{BB962C8B-B14F-4D97-AF65-F5344CB8AC3E}">
        <p14:creationId xmlns:p14="http://schemas.microsoft.com/office/powerpoint/2010/main" val="17282837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Lst>
  <p:timing>
    <p:tnLst>
      <p:par>
        <p:cTn id="1" dur="indefinite" restart="never" nodeType="tmRoot"/>
      </p:par>
    </p:tnLst>
  </p:timing>
  <p:hf sldNum="0" hdr="0" ftr="0" dt="0"/>
  <p:txStyles>
    <p:titleStyle>
      <a:lvl1pPr algn="ctr" defTabSz="914400" rtl="0" eaLnBrk="1" latinLnBrk="0" hangingPunct="1">
        <a:spcBef>
          <a:spcPct val="0"/>
        </a:spcBef>
        <a:buNone/>
        <a:defRPr kumimoji="1" sz="44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正方形/長方形 11"/>
          <p:cNvSpPr/>
          <p:nvPr/>
        </p:nvSpPr>
        <p:spPr>
          <a:xfrm>
            <a:off x="0" y="0"/>
            <a:ext cx="9144000" cy="5143500"/>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a typeface="+mn-ea"/>
              <a:cs typeface="Meiryo UI" panose="020B0604030504040204" pitchFamily="50" charset="-128"/>
            </a:endParaRPr>
          </a:p>
        </p:txBody>
      </p:sp>
      <p:sp>
        <p:nvSpPr>
          <p:cNvPr id="7" name="正方形/長方形 6"/>
          <p:cNvSpPr/>
          <p:nvPr/>
        </p:nvSpPr>
        <p:spPr>
          <a:xfrm>
            <a:off x="4427984" y="1491630"/>
            <a:ext cx="4716016" cy="1944216"/>
          </a:xfrm>
          <a:prstGeom prst="rect">
            <a:avLst/>
          </a:prstGeom>
          <a:solidFill>
            <a:srgbClr val="00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a typeface="+mn-ea"/>
              <a:cs typeface="Meiryo UI" panose="020B0604030504040204" pitchFamily="50" charset="-128"/>
            </a:endParaRPr>
          </a:p>
        </p:txBody>
      </p:sp>
      <p:sp>
        <p:nvSpPr>
          <p:cNvPr id="13" name="テキスト ボックス 12"/>
          <p:cNvSpPr txBox="1"/>
          <p:nvPr/>
        </p:nvSpPr>
        <p:spPr>
          <a:xfrm>
            <a:off x="7688440" y="-11552"/>
            <a:ext cx="1467987" cy="230832"/>
          </a:xfrm>
          <a:prstGeom prst="rect">
            <a:avLst/>
          </a:prstGeom>
          <a:noFill/>
        </p:spPr>
        <p:txBody>
          <a:bodyPr wrap="square" rtlCol="0">
            <a:spAutoFit/>
          </a:bodyPr>
          <a:lstStyle/>
          <a:p>
            <a:pPr algn="r"/>
            <a:r>
              <a:rPr kumimoji="1" lang="en-US" altLang="ja-JP" sz="900" dirty="0" smtClean="0">
                <a:solidFill>
                  <a:schemeClr val="bg1">
                    <a:lumMod val="65000"/>
                  </a:schemeClr>
                </a:solidFill>
                <a:latin typeface="+mn-ea"/>
                <a:ea typeface="+mn-ea"/>
                <a:cs typeface="Meiryo UI" panose="020B0604030504040204" pitchFamily="50" charset="-128"/>
              </a:rPr>
              <a:t>WF-995</a:t>
            </a:r>
          </a:p>
        </p:txBody>
      </p:sp>
      <p:pic>
        <p:nvPicPr>
          <p:cNvPr id="16" name="Picture 2" descr="C:\Users\riida\Documents\user\@素材\03_フォービー\fobi\WebFOCU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486" y="4803998"/>
            <a:ext cx="1360170" cy="274320"/>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2267744" y="4793950"/>
            <a:ext cx="4608512"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dirty="0" smtClean="0">
                <a:solidFill>
                  <a:schemeClr val="bg1">
                    <a:lumMod val="65000"/>
                  </a:schemeClr>
                </a:solidFill>
                <a:latin typeface="+mn-ea"/>
                <a:ea typeface="+mn-ea"/>
              </a:rPr>
              <a:t>Copyright © </a:t>
            </a:r>
            <a:r>
              <a:rPr lang="en-US" altLang="ja-JP" sz="1000" dirty="0" err="1" smtClean="0">
                <a:solidFill>
                  <a:schemeClr val="bg1">
                    <a:lumMod val="65000"/>
                  </a:schemeClr>
                </a:solidFill>
                <a:latin typeface="+mn-ea"/>
                <a:ea typeface="+mn-ea"/>
              </a:rPr>
              <a:t>K.K.Ashisuto</a:t>
            </a:r>
            <a:endParaRPr lang="en-US" altLang="ja-JP" sz="1000" dirty="0" smtClean="0">
              <a:solidFill>
                <a:schemeClr val="bg1">
                  <a:lumMod val="65000"/>
                </a:schemeClr>
              </a:solidFill>
              <a:latin typeface="+mn-ea"/>
              <a:ea typeface="+mn-ea"/>
            </a:endParaRPr>
          </a:p>
        </p:txBody>
      </p:sp>
      <p:sp>
        <p:nvSpPr>
          <p:cNvPr id="18" name="テキスト ボックス 17"/>
          <p:cNvSpPr txBox="1"/>
          <p:nvPr/>
        </p:nvSpPr>
        <p:spPr>
          <a:xfrm>
            <a:off x="8532440" y="4773167"/>
            <a:ext cx="576064" cy="276999"/>
          </a:xfrm>
          <a:prstGeom prst="rect">
            <a:avLst/>
          </a:prstGeom>
          <a:noFill/>
          <a:ln>
            <a:noFill/>
          </a:ln>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A3B5CCB9-F94C-44D3-92C6-E24AAB2A2C72}" type="slidenum">
              <a:rPr lang="ja-JP" altLang="en-US" sz="1200" smtClean="0">
                <a:solidFill>
                  <a:schemeClr val="bg1">
                    <a:lumMod val="65000"/>
                  </a:schemeClr>
                </a:solidFill>
                <a:latin typeface="+mn-ea"/>
                <a:ea typeface="+mn-ea"/>
              </a:rPr>
              <a:pPr marL="0" marR="0" indent="0" algn="r" defTabSz="914400" rtl="0" eaLnBrk="1" fontAlgn="auto" latinLnBrk="0" hangingPunct="1">
                <a:lnSpc>
                  <a:spcPct val="100000"/>
                </a:lnSpc>
                <a:spcBef>
                  <a:spcPts val="0"/>
                </a:spcBef>
                <a:spcAft>
                  <a:spcPts val="0"/>
                </a:spcAft>
                <a:buClrTx/>
                <a:buSzTx/>
                <a:buFontTx/>
                <a:buNone/>
                <a:tabLst/>
                <a:defRPr/>
              </a:pPr>
              <a:t>‹#›</a:t>
            </a:fld>
            <a:endParaRPr lang="ja-JP" altLang="en-US" sz="1200" smtClean="0">
              <a:solidFill>
                <a:schemeClr val="bg1">
                  <a:lumMod val="65000"/>
                </a:schemeClr>
              </a:solidFill>
              <a:latin typeface="+mn-ea"/>
              <a:ea typeface="+mn-ea"/>
            </a:endParaRPr>
          </a:p>
        </p:txBody>
      </p:sp>
    </p:spTree>
    <p:extLst>
      <p:ext uri="{BB962C8B-B14F-4D97-AF65-F5344CB8AC3E}">
        <p14:creationId xmlns:p14="http://schemas.microsoft.com/office/powerpoint/2010/main" val="342372817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Lst>
  <p:timing>
    <p:tnLst>
      <p:par>
        <p:cTn id="1" dur="indefinite" restart="never" nodeType="tmRoot"/>
      </p:par>
    </p:tnLst>
  </p:timing>
  <p:hf sldNum="0" hdr="0" ftr="0" dt="0"/>
  <p:txStyles>
    <p:titleStyle>
      <a:lvl1pPr algn="ctr" defTabSz="914400" rtl="0" eaLnBrk="1" latinLnBrk="0" hangingPunct="1">
        <a:spcBef>
          <a:spcPct val="0"/>
        </a:spcBef>
        <a:buNone/>
        <a:defRPr kumimoji="1" sz="4400" kern="1200">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正方形/長方形 11"/>
          <p:cNvSpPr/>
          <p:nvPr/>
        </p:nvSpPr>
        <p:spPr>
          <a:xfrm>
            <a:off x="0" y="0"/>
            <a:ext cx="9144000" cy="5143500"/>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a typeface="+mn-ea"/>
              <a:cs typeface="Meiryo UI" panose="020B0604030504040204" pitchFamily="50" charset="-128"/>
            </a:endParaRPr>
          </a:p>
        </p:txBody>
      </p:sp>
      <p:sp>
        <p:nvSpPr>
          <p:cNvPr id="7" name="正方形/長方形 6"/>
          <p:cNvSpPr/>
          <p:nvPr/>
        </p:nvSpPr>
        <p:spPr>
          <a:xfrm>
            <a:off x="0" y="0"/>
            <a:ext cx="9144000" cy="828000"/>
          </a:xfrm>
          <a:prstGeom prst="rect">
            <a:avLst/>
          </a:prstGeom>
          <a:solidFill>
            <a:srgbClr val="00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a typeface="+mn-ea"/>
              <a:cs typeface="Meiryo UI" panose="020B0604030504040204" pitchFamily="50" charset="-128"/>
            </a:endParaRPr>
          </a:p>
        </p:txBody>
      </p:sp>
      <p:sp>
        <p:nvSpPr>
          <p:cNvPr id="2" name="タイトル プレースホルダー 1"/>
          <p:cNvSpPr>
            <a:spLocks noGrp="1"/>
          </p:cNvSpPr>
          <p:nvPr>
            <p:ph type="title"/>
          </p:nvPr>
        </p:nvSpPr>
        <p:spPr>
          <a:xfrm>
            <a:off x="590872" y="215582"/>
            <a:ext cx="8201436" cy="540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72756" y="994787"/>
            <a:ext cx="8229600" cy="3665196"/>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pic>
        <p:nvPicPr>
          <p:cNvPr id="9" name="Picture 2" descr="C:\Users\riida\Documents\user\@素材\03_フォービー\fobi\WebFOCU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5486" y="4803998"/>
            <a:ext cx="1360170" cy="27432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7688440" y="-11552"/>
            <a:ext cx="1467987" cy="230832"/>
          </a:xfrm>
          <a:prstGeom prst="rect">
            <a:avLst/>
          </a:prstGeom>
          <a:noFill/>
        </p:spPr>
        <p:txBody>
          <a:bodyPr wrap="square" rtlCol="0">
            <a:spAutoFit/>
          </a:bodyPr>
          <a:lstStyle/>
          <a:p>
            <a:pPr algn="r"/>
            <a:r>
              <a:rPr kumimoji="1" lang="en-US" altLang="ja-JP" sz="900" dirty="0" smtClean="0">
                <a:solidFill>
                  <a:schemeClr val="bg1"/>
                </a:solidFill>
                <a:latin typeface="+mn-ea"/>
                <a:ea typeface="+mn-ea"/>
                <a:cs typeface="Meiryo UI" panose="020B0604030504040204" pitchFamily="50" charset="-128"/>
              </a:rPr>
              <a:t>WF-995</a:t>
            </a:r>
            <a:endParaRPr kumimoji="1" lang="ja-JP" altLang="en-US" sz="900" dirty="0" smtClean="0">
              <a:solidFill>
                <a:schemeClr val="bg1"/>
              </a:solidFill>
              <a:latin typeface="+mn-ea"/>
              <a:ea typeface="+mn-ea"/>
              <a:cs typeface="Meiryo UI" panose="020B0604030504040204" pitchFamily="50" charset="-128"/>
            </a:endParaRPr>
          </a:p>
        </p:txBody>
      </p:sp>
      <p:sp>
        <p:nvSpPr>
          <p:cNvPr id="8" name="テキスト ボックス 7"/>
          <p:cNvSpPr txBox="1"/>
          <p:nvPr/>
        </p:nvSpPr>
        <p:spPr>
          <a:xfrm>
            <a:off x="2267744" y="4793950"/>
            <a:ext cx="4608512"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00" dirty="0" smtClean="0">
                <a:solidFill>
                  <a:schemeClr val="bg1">
                    <a:lumMod val="65000"/>
                  </a:schemeClr>
                </a:solidFill>
                <a:latin typeface="+mn-ea"/>
                <a:ea typeface="+mn-ea"/>
              </a:rPr>
              <a:t>Copyright © </a:t>
            </a:r>
            <a:r>
              <a:rPr lang="en-US" altLang="ja-JP" sz="1000" dirty="0" err="1" smtClean="0">
                <a:solidFill>
                  <a:schemeClr val="bg1">
                    <a:lumMod val="65000"/>
                  </a:schemeClr>
                </a:solidFill>
                <a:latin typeface="+mn-ea"/>
                <a:ea typeface="+mn-ea"/>
              </a:rPr>
              <a:t>K.K.Ashisuto</a:t>
            </a:r>
            <a:endParaRPr lang="en-US" altLang="ja-JP" sz="1000" dirty="0" smtClean="0">
              <a:solidFill>
                <a:schemeClr val="bg1">
                  <a:lumMod val="65000"/>
                </a:schemeClr>
              </a:solidFill>
              <a:latin typeface="+mn-ea"/>
              <a:ea typeface="+mn-ea"/>
            </a:endParaRPr>
          </a:p>
        </p:txBody>
      </p:sp>
      <p:sp>
        <p:nvSpPr>
          <p:cNvPr id="11" name="テキスト ボックス 10"/>
          <p:cNvSpPr txBox="1"/>
          <p:nvPr/>
        </p:nvSpPr>
        <p:spPr>
          <a:xfrm>
            <a:off x="8532440" y="4773167"/>
            <a:ext cx="576064" cy="276999"/>
          </a:xfrm>
          <a:prstGeom prst="rect">
            <a:avLst/>
          </a:prstGeom>
          <a:noFill/>
          <a:ln>
            <a:noFill/>
          </a:ln>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A3B5CCB9-F94C-44D3-92C6-E24AAB2A2C72}" type="slidenum">
              <a:rPr lang="ja-JP" altLang="en-US" sz="1200" smtClean="0">
                <a:solidFill>
                  <a:schemeClr val="bg1">
                    <a:lumMod val="65000"/>
                  </a:schemeClr>
                </a:solidFill>
                <a:latin typeface="+mn-ea"/>
                <a:ea typeface="+mn-ea"/>
              </a:rPr>
              <a:pPr marL="0" marR="0" indent="0" algn="r" defTabSz="914400" rtl="0" eaLnBrk="1" fontAlgn="auto" latinLnBrk="0" hangingPunct="1">
                <a:lnSpc>
                  <a:spcPct val="100000"/>
                </a:lnSpc>
                <a:spcBef>
                  <a:spcPts val="0"/>
                </a:spcBef>
                <a:spcAft>
                  <a:spcPts val="0"/>
                </a:spcAft>
                <a:buClrTx/>
                <a:buSzTx/>
                <a:buFontTx/>
                <a:buNone/>
                <a:tabLst/>
                <a:defRPr/>
              </a:pPr>
              <a:t>‹#›</a:t>
            </a:fld>
            <a:endParaRPr lang="ja-JP" altLang="en-US" sz="1200" smtClean="0">
              <a:solidFill>
                <a:schemeClr val="bg1">
                  <a:lumMod val="65000"/>
                </a:schemeClr>
              </a:solidFill>
              <a:latin typeface="+mn-ea"/>
              <a:ea typeface="+mn-ea"/>
            </a:endParaRPr>
          </a:p>
        </p:txBody>
      </p:sp>
    </p:spTree>
    <p:extLst>
      <p:ext uri="{BB962C8B-B14F-4D97-AF65-F5344CB8AC3E}">
        <p14:creationId xmlns:p14="http://schemas.microsoft.com/office/powerpoint/2010/main" val="368364161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timing>
    <p:tnLst>
      <p:par>
        <p:cTn id="1" dur="indefinite" restart="never" nodeType="tmRoot"/>
      </p:par>
    </p:tnLst>
  </p:timing>
  <p:hf sldNum="0" hdr="0" ftr="0" dt="0"/>
  <p:txStyles>
    <p:titleStyle>
      <a:lvl1pPr algn="l" defTabSz="914400" rtl="0" eaLnBrk="1" latinLnBrk="0" hangingPunct="1">
        <a:spcBef>
          <a:spcPct val="0"/>
        </a:spcBef>
        <a:buNone/>
        <a:defRPr kumimoji="1" sz="2800" kern="1200">
          <a:solidFill>
            <a:schemeClr val="bg1"/>
          </a:solidFill>
          <a:latin typeface="+mn-ea"/>
          <a:ea typeface="+mn-ea"/>
          <a:cs typeface="Meiryo UI" panose="020B0604030504040204" pitchFamily="50" charset="-128"/>
        </a:defRPr>
      </a:lvl1pPr>
    </p:titleStyle>
    <p:bodyStyle>
      <a:lvl1pPr marL="342900" indent="-342900" algn="l" defTabSz="914400" rtl="0" eaLnBrk="1" latinLnBrk="0" hangingPunct="1">
        <a:spcBef>
          <a:spcPct val="20000"/>
        </a:spcBef>
        <a:buClr>
          <a:schemeClr val="accent6"/>
        </a:buClr>
        <a:buFont typeface="Wingdings" panose="05000000000000000000" pitchFamily="2" charset="2"/>
        <a:buChar char="p"/>
        <a:defRPr kumimoji="1" sz="1600" kern="1200">
          <a:solidFill>
            <a:schemeClr val="accent6"/>
          </a:solidFill>
          <a:latin typeface="+mn-ea"/>
          <a:ea typeface="+mn-ea"/>
          <a:cs typeface="Meiryo UI" panose="020B0604030504040204" pitchFamily="50" charset="-128"/>
        </a:defRPr>
      </a:lvl1pPr>
      <a:lvl2pPr marL="742950" indent="-285750" algn="l" defTabSz="914400" rtl="0" eaLnBrk="1" latinLnBrk="0" hangingPunct="1">
        <a:spcBef>
          <a:spcPct val="20000"/>
        </a:spcBef>
        <a:buClr>
          <a:schemeClr val="accent1"/>
        </a:buClr>
        <a:buFont typeface="Arial" panose="020B0604020202020204" pitchFamily="34" charset="0"/>
        <a:buChar char="–"/>
        <a:defRPr kumimoji="1" sz="1400" kern="1200">
          <a:solidFill>
            <a:schemeClr val="tx1">
              <a:lumMod val="75000"/>
              <a:lumOff val="25000"/>
            </a:schemeClr>
          </a:solidFill>
          <a:latin typeface="+mn-ea"/>
          <a:ea typeface="+mn-ea"/>
          <a:cs typeface="Meiryo UI" panose="020B0604030504040204" pitchFamily="50" charset="-128"/>
        </a:defRPr>
      </a:lvl2pPr>
      <a:lvl3pPr marL="1143000" indent="-228600" algn="l" defTabSz="914400" rtl="0" eaLnBrk="1" latinLnBrk="0" hangingPunct="1">
        <a:spcBef>
          <a:spcPct val="20000"/>
        </a:spcBef>
        <a:buClr>
          <a:schemeClr val="tx1">
            <a:lumMod val="75000"/>
            <a:lumOff val="25000"/>
          </a:schemeClr>
        </a:buClr>
        <a:buFont typeface="Arial" panose="020B0604020202020204" pitchFamily="34" charset="0"/>
        <a:buChar char="•"/>
        <a:defRPr kumimoji="1" sz="1200" kern="1200">
          <a:solidFill>
            <a:schemeClr val="tx1">
              <a:lumMod val="75000"/>
              <a:lumOff val="25000"/>
            </a:schemeClr>
          </a:solidFill>
          <a:latin typeface="+mn-ea"/>
          <a:ea typeface="+mn-ea"/>
          <a:cs typeface="Meiryo UI" panose="020B0604030504040204" pitchFamily="50" charset="-128"/>
        </a:defRPr>
      </a:lvl3pPr>
      <a:lvl4pPr marL="1600200" indent="-228600" algn="l" defTabSz="914400" rtl="0" eaLnBrk="1" latinLnBrk="0" hangingPunct="1">
        <a:spcBef>
          <a:spcPct val="20000"/>
        </a:spcBef>
        <a:buClr>
          <a:schemeClr val="tx1">
            <a:lumMod val="75000"/>
            <a:lumOff val="25000"/>
          </a:schemeClr>
        </a:buClr>
        <a:buFont typeface="Arial" panose="020B0604020202020204" pitchFamily="34" charset="0"/>
        <a:buChar char="–"/>
        <a:defRPr kumimoji="1" sz="1100" kern="1200">
          <a:solidFill>
            <a:schemeClr val="tx1">
              <a:lumMod val="75000"/>
              <a:lumOff val="25000"/>
            </a:schemeClr>
          </a:solidFill>
          <a:latin typeface="+mn-ea"/>
          <a:ea typeface="+mn-ea"/>
          <a:cs typeface="Meiryo UI" panose="020B0604030504040204" pitchFamily="50" charset="-128"/>
        </a:defRPr>
      </a:lvl4pPr>
      <a:lvl5pPr marL="2057400" indent="-228600" algn="l" defTabSz="914400" rtl="0" eaLnBrk="1" latinLnBrk="0" hangingPunct="1">
        <a:spcBef>
          <a:spcPct val="20000"/>
        </a:spcBef>
        <a:buClr>
          <a:schemeClr val="tx1">
            <a:lumMod val="75000"/>
            <a:lumOff val="25000"/>
          </a:schemeClr>
        </a:buClr>
        <a:buFont typeface="Arial" panose="020B0604020202020204" pitchFamily="34" charset="0"/>
        <a:buChar char="»"/>
        <a:defRPr kumimoji="1" sz="1100" kern="1200">
          <a:solidFill>
            <a:schemeClr val="tx1">
              <a:lumMod val="75000"/>
              <a:lumOff val="25000"/>
            </a:schemeClr>
          </a:solidFill>
          <a:latin typeface="+mn-ea"/>
          <a:ea typeface="+mn-ea"/>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テキスト ボックス 1"/>
          <p:cNvSpPr txBox="1"/>
          <p:nvPr userDrawn="1"/>
        </p:nvSpPr>
        <p:spPr>
          <a:xfrm>
            <a:off x="7688440" y="-11552"/>
            <a:ext cx="1467987" cy="230832"/>
          </a:xfrm>
          <a:prstGeom prst="rect">
            <a:avLst/>
          </a:prstGeom>
          <a:noFill/>
        </p:spPr>
        <p:txBody>
          <a:bodyPr wrap="square" rtlCol="0">
            <a:spAutoFit/>
          </a:bodyPr>
          <a:lstStyle/>
          <a:p>
            <a:pPr algn="r"/>
            <a:r>
              <a:rPr kumimoji="1" lang="en-US" altLang="ja-JP" sz="900" dirty="0" smtClean="0">
                <a:solidFill>
                  <a:schemeClr val="bg1">
                    <a:lumMod val="65000"/>
                  </a:schemeClr>
                </a:solidFill>
                <a:latin typeface="+mn-ea"/>
                <a:ea typeface="+mn-ea"/>
                <a:cs typeface="Meiryo UI" panose="020B0604030504040204" pitchFamily="50" charset="-128"/>
              </a:rPr>
              <a:t>WF-995</a:t>
            </a:r>
          </a:p>
        </p:txBody>
      </p:sp>
      <p:sp>
        <p:nvSpPr>
          <p:cNvPr id="3" name="正方形/長方形 2"/>
          <p:cNvSpPr/>
          <p:nvPr userDrawn="1"/>
        </p:nvSpPr>
        <p:spPr>
          <a:xfrm>
            <a:off x="0" y="0"/>
            <a:ext cx="9144000" cy="5143500"/>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a typeface="+mn-ea"/>
              <a:cs typeface="Meiryo UI" panose="020B0604030504040204" pitchFamily="50" charset="-128"/>
            </a:endParaRPr>
          </a:p>
        </p:txBody>
      </p:sp>
    </p:spTree>
    <p:extLst>
      <p:ext uri="{BB962C8B-B14F-4D97-AF65-F5344CB8AC3E}">
        <p14:creationId xmlns:p14="http://schemas.microsoft.com/office/powerpoint/2010/main" val="261923521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15516" y="205978"/>
            <a:ext cx="8712968" cy="63758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215516" y="915566"/>
            <a:ext cx="8712968" cy="3816424"/>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1" name="フッター プレースホルダー 4"/>
          <p:cNvSpPr>
            <a:spLocks noGrp="1"/>
          </p:cNvSpPr>
          <p:nvPr>
            <p:ph type="ftr" sz="quarter" idx="11"/>
          </p:nvPr>
        </p:nvSpPr>
        <p:spPr>
          <a:xfrm>
            <a:off x="0" y="4818186"/>
            <a:ext cx="2448272" cy="273844"/>
          </a:xfrm>
          <a:prstGeom prst="rect">
            <a:avLst/>
          </a:prstGeom>
        </p:spPr>
        <p:txBody>
          <a:bodyPr/>
          <a:lstStyle>
            <a:lvl1pPr algn="l">
              <a:defRPr sz="1000">
                <a:solidFill>
                  <a:schemeClr val="tx1">
                    <a:lumMod val="75000"/>
                    <a:lumOff val="25000"/>
                  </a:schemeClr>
                </a:solidFill>
                <a:latin typeface="+mn-lt"/>
              </a:defRPr>
            </a:lvl1pPr>
          </a:lstStyle>
          <a:p>
            <a:endParaRPr lang="ja-JP" altLang="en-US" dirty="0"/>
          </a:p>
        </p:txBody>
      </p:sp>
      <p:sp>
        <p:nvSpPr>
          <p:cNvPr id="12" name="スライド番号プレースホルダー 5"/>
          <p:cNvSpPr>
            <a:spLocks noGrp="1"/>
          </p:cNvSpPr>
          <p:nvPr>
            <p:ph type="sldNum" sz="quarter" idx="12"/>
          </p:nvPr>
        </p:nvSpPr>
        <p:spPr>
          <a:xfrm>
            <a:off x="8594576" y="4818186"/>
            <a:ext cx="549424" cy="273844"/>
          </a:xfrm>
          <a:prstGeom prst="rect">
            <a:avLst/>
          </a:prstGeom>
        </p:spPr>
        <p:txBody>
          <a:bodyPr/>
          <a:lstStyle>
            <a:lvl1pPr algn="r">
              <a:defRPr sz="1000" b="1">
                <a:solidFill>
                  <a:schemeClr val="tx1">
                    <a:lumMod val="75000"/>
                    <a:lumOff val="25000"/>
                  </a:schemeClr>
                </a:solidFill>
                <a:latin typeface="+mn-lt"/>
              </a:defRPr>
            </a:lvl1pPr>
          </a:lstStyle>
          <a:p>
            <a:fld id="{4B22246B-72CC-4AB3-AEF9-7F9B00475CC6}" type="slidenum">
              <a:rPr lang="ja-JP" altLang="en-US" smtClean="0"/>
              <a:pPr/>
              <a:t>‹#›</a:t>
            </a:fld>
            <a:endParaRPr lang="ja-JP" altLang="en-US" dirty="0"/>
          </a:p>
        </p:txBody>
      </p:sp>
    </p:spTree>
    <p:extLst>
      <p:ext uri="{BB962C8B-B14F-4D97-AF65-F5344CB8AC3E}">
        <p14:creationId xmlns:p14="http://schemas.microsoft.com/office/powerpoint/2010/main" val="92165079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Lst>
  <p:timing>
    <p:tnLst>
      <p:par>
        <p:cTn id="1" dur="indefinite" restart="never" nodeType="tmRoot"/>
      </p:par>
    </p:tnLst>
  </p:timing>
  <p:hf hdr="0" ftr="0" dt="0"/>
  <p:txStyles>
    <p:titleStyle>
      <a:lvl1pPr algn="l" defTabSz="914400" rtl="0" eaLnBrk="1" latinLnBrk="0" hangingPunct="1">
        <a:spcBef>
          <a:spcPct val="0"/>
        </a:spcBef>
        <a:buNone/>
        <a:defRPr kumimoji="1" sz="2000" b="1" kern="1200">
          <a:solidFill>
            <a:schemeClr val="tx1">
              <a:lumMod val="75000"/>
              <a:lumOff val="25000"/>
            </a:schemeClr>
          </a:solidFill>
          <a:latin typeface="+mj-lt"/>
          <a:ea typeface="+mj-ea"/>
          <a:cs typeface="+mj-cs"/>
        </a:defRPr>
      </a:lvl1pPr>
    </p:titleStyle>
    <p:bodyStyle>
      <a:lvl1pPr marL="0" indent="0" algn="l" defTabSz="914400" rtl="0" eaLnBrk="1" latinLnBrk="0" hangingPunct="1">
        <a:spcBef>
          <a:spcPct val="20000"/>
        </a:spcBef>
        <a:buClr>
          <a:srgbClr val="007BBB"/>
        </a:buClr>
        <a:buFont typeface="Wingdings" panose="05000000000000000000" pitchFamily="2" charset="2"/>
        <a:buNone/>
        <a:defRPr kumimoji="1" sz="1400" kern="120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buClr>
          <a:srgbClr val="007BBB"/>
        </a:buClr>
        <a:buFont typeface="Wingdings" panose="05000000000000000000" pitchFamily="2" charset="2"/>
        <a:buNone/>
        <a:defRPr kumimoji="1"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buClr>
          <a:srgbClr val="007BBB"/>
        </a:buClr>
        <a:buFont typeface="Wingdings" panose="05000000000000000000" pitchFamily="2" charset="2"/>
        <a:buNone/>
        <a:defRPr kumimoji="1" sz="11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buClr>
          <a:srgbClr val="007BBB"/>
        </a:buClr>
        <a:buFont typeface="Wingdings" panose="05000000000000000000" pitchFamily="2" charset="2"/>
        <a:buNone/>
        <a:defRPr kumimoji="1" sz="105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2.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2.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2.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2.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1"/>
          </p:nvPr>
        </p:nvSpPr>
        <p:spPr/>
        <p:txBody>
          <a:bodyPr/>
          <a:lstStyle/>
          <a:p>
            <a:r>
              <a:rPr kumimoji="1" lang="ja-JP" altLang="en-US" dirty="0" smtClean="0"/>
              <a:t>株式会社アシスト</a:t>
            </a:r>
            <a:endParaRPr kumimoji="1" lang="ja-JP" altLang="en-US" dirty="0"/>
          </a:p>
        </p:txBody>
      </p:sp>
      <p:sp>
        <p:nvSpPr>
          <p:cNvPr id="5" name="タイトル 1"/>
          <p:cNvSpPr>
            <a:spLocks noGrp="1"/>
          </p:cNvSpPr>
          <p:nvPr>
            <p:ph type="title"/>
          </p:nvPr>
        </p:nvSpPr>
        <p:spPr>
          <a:prstGeom prst="rect">
            <a:avLst/>
          </a:prstGeom>
        </p:spPr>
        <p:txBody>
          <a:bodyPr>
            <a:noAutofit/>
          </a:bodyPr>
          <a:lstStyle>
            <a:lvl1pPr algn="l">
              <a:defRPr sz="3200" b="0"/>
            </a:lvl1pPr>
          </a:lstStyle>
          <a:p>
            <a:pPr algn="ctr"/>
            <a:r>
              <a:rPr kumimoji="1" lang="en-US" altLang="ja-JP" b="1" dirty="0" smtClean="0">
                <a:latin typeface="+mn-ea"/>
                <a:ea typeface="+mn-ea"/>
              </a:rPr>
              <a:t>Analytic Document</a:t>
            </a:r>
            <a:r>
              <a:rPr kumimoji="1" lang="ja-JP" altLang="en-US" b="1" dirty="0" smtClean="0">
                <a:latin typeface="+mn-ea"/>
                <a:ea typeface="+mn-ea"/>
              </a:rPr>
              <a:t> 注意事項集</a:t>
            </a:r>
            <a:endParaRPr kumimoji="1" lang="ja-JP" altLang="en-US" b="1" dirty="0">
              <a:latin typeface="+mn-ea"/>
              <a:ea typeface="+mn-ea"/>
            </a:endParaRPr>
          </a:p>
        </p:txBody>
      </p:sp>
    </p:spTree>
    <p:extLst>
      <p:ext uri="{BB962C8B-B14F-4D97-AF65-F5344CB8AC3E}">
        <p14:creationId xmlns:p14="http://schemas.microsoft.com/office/powerpoint/2010/main" val="4152837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985" y="2443769"/>
            <a:ext cx="3200710" cy="1440142"/>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2" name="タイトル 1"/>
          <p:cNvSpPr>
            <a:spLocks noGrp="1"/>
          </p:cNvSpPr>
          <p:nvPr>
            <p:ph type="title"/>
          </p:nvPr>
        </p:nvSpPr>
        <p:spPr/>
        <p:txBody>
          <a:bodyPr/>
          <a:lstStyle/>
          <a:p>
            <a:r>
              <a:rPr lang="ja-JP" altLang="en-US" smtClean="0"/>
              <a:t>フィルタ条件指定時の機能差異②</a:t>
            </a:r>
            <a:endParaRPr lang="ja-JP" altLang="en-US" dirty="0"/>
          </a:p>
        </p:txBody>
      </p:sp>
      <p:sp>
        <p:nvSpPr>
          <p:cNvPr id="4" name="テキスト プレースホルダー 3"/>
          <p:cNvSpPr>
            <a:spLocks noGrp="1"/>
          </p:cNvSpPr>
          <p:nvPr>
            <p:ph type="body" sz="quarter" idx="13"/>
          </p:nvPr>
        </p:nvSpPr>
        <p:spPr/>
        <p:txBody>
          <a:bodyPr/>
          <a:lstStyle/>
          <a:p>
            <a:pPr>
              <a:buFont typeface="Wingdings" panose="05000000000000000000" pitchFamily="2" charset="2"/>
              <a:buChar char="n"/>
            </a:pPr>
            <a:r>
              <a:rPr lang="ja-JP" altLang="en-US" b="1" dirty="0"/>
              <a:t>フィルタ比較子の「等しくない」「より小さい」「より大きい」について</a:t>
            </a:r>
            <a:endParaRPr lang="en-US" altLang="ja-JP" b="1" dirty="0"/>
          </a:p>
          <a:p>
            <a:pPr lvl="1">
              <a:buFont typeface="Wingdings" panose="05000000000000000000" pitchFamily="2" charset="2"/>
              <a:buChar char="Ø"/>
            </a:pPr>
            <a:r>
              <a:rPr lang="ja-JP" altLang="en-US" dirty="0"/>
              <a:t>デザイナスタイル（</a:t>
            </a:r>
            <a:r>
              <a:rPr lang="en-US" altLang="ja-JP" dirty="0"/>
              <a:t>ARVERSION=2</a:t>
            </a:r>
            <a:r>
              <a:rPr lang="ja-JP" altLang="en-US" dirty="0"/>
              <a:t>）のフィルタ、またはハイライトの機能で「等しくない」「より小さい」「より大きい」指定ができません。レガシー（</a:t>
            </a:r>
            <a:r>
              <a:rPr lang="en-US" altLang="ja-JP" dirty="0"/>
              <a:t>ARVERSION=1</a:t>
            </a:r>
            <a:r>
              <a:rPr lang="ja-JP" altLang="en-US" dirty="0"/>
              <a:t>）ではこれらの指定ができます。</a:t>
            </a:r>
            <a:endParaRPr lang="en-US" altLang="ja-JP" dirty="0"/>
          </a:p>
          <a:p>
            <a:endParaRPr kumimoji="1" lang="ja-JP" altLang="en-US" dirty="0"/>
          </a:p>
        </p:txBody>
      </p:sp>
      <p:sp>
        <p:nvSpPr>
          <p:cNvPr id="9" name="テキスト ボックス 8"/>
          <p:cNvSpPr txBox="1"/>
          <p:nvPr/>
        </p:nvSpPr>
        <p:spPr>
          <a:xfrm>
            <a:off x="5544536" y="2006719"/>
            <a:ext cx="2843888" cy="276999"/>
          </a:xfrm>
          <a:prstGeom prst="rect">
            <a:avLst/>
          </a:prstGeom>
          <a:noFill/>
        </p:spPr>
        <p:txBody>
          <a:bodyPr wrap="square" rtlCol="0">
            <a:spAutoFit/>
          </a:bodyPr>
          <a:lstStyle/>
          <a:p>
            <a:r>
              <a:rPr lang="en-US" altLang="ja-JP" sz="1200" b="1" dirty="0" smtClean="0">
                <a:solidFill>
                  <a:schemeClr val="tx1">
                    <a:lumMod val="75000"/>
                    <a:lumOff val="25000"/>
                  </a:schemeClr>
                </a:solidFill>
              </a:rPr>
              <a:t>【</a:t>
            </a:r>
            <a:r>
              <a:rPr lang="ja-JP" altLang="en-US" sz="1200" b="1" dirty="0">
                <a:solidFill>
                  <a:schemeClr val="tx1">
                    <a:lumMod val="75000"/>
                    <a:lumOff val="25000"/>
                  </a:schemeClr>
                </a:solidFill>
              </a:rPr>
              <a:t>レガシーの</a:t>
            </a:r>
            <a:r>
              <a:rPr lang="ja-JP" altLang="en-US" sz="1200" b="1" dirty="0" smtClean="0">
                <a:solidFill>
                  <a:schemeClr val="tx1">
                    <a:lumMod val="75000"/>
                    <a:lumOff val="25000"/>
                  </a:schemeClr>
                </a:solidFill>
              </a:rPr>
              <a:t>場合</a:t>
            </a:r>
            <a:r>
              <a:rPr lang="en-US" altLang="ja-JP" sz="1200" b="1" dirty="0" smtClean="0">
                <a:solidFill>
                  <a:schemeClr val="tx1">
                    <a:lumMod val="75000"/>
                    <a:lumOff val="25000"/>
                  </a:schemeClr>
                </a:solidFill>
              </a:rPr>
              <a:t>】</a:t>
            </a:r>
          </a:p>
        </p:txBody>
      </p:sp>
      <p:sp>
        <p:nvSpPr>
          <p:cNvPr id="10" name="テキスト ボックス 9"/>
          <p:cNvSpPr txBox="1"/>
          <p:nvPr/>
        </p:nvSpPr>
        <p:spPr>
          <a:xfrm>
            <a:off x="467544" y="2015783"/>
            <a:ext cx="2843888" cy="276999"/>
          </a:xfrm>
          <a:prstGeom prst="rect">
            <a:avLst/>
          </a:prstGeom>
          <a:noFill/>
        </p:spPr>
        <p:txBody>
          <a:bodyPr wrap="square" rtlCol="0">
            <a:spAutoFit/>
          </a:bodyPr>
          <a:lstStyle/>
          <a:p>
            <a:r>
              <a:rPr lang="en-US" altLang="ja-JP" sz="1200" b="1" dirty="0" smtClean="0">
                <a:solidFill>
                  <a:schemeClr val="tx1">
                    <a:lumMod val="75000"/>
                    <a:lumOff val="25000"/>
                  </a:schemeClr>
                </a:solidFill>
              </a:rPr>
              <a:t>【</a:t>
            </a:r>
            <a:r>
              <a:rPr lang="ja-JP" altLang="en-US" sz="1200" b="1" dirty="0">
                <a:solidFill>
                  <a:schemeClr val="tx1">
                    <a:lumMod val="75000"/>
                    <a:lumOff val="25000"/>
                  </a:schemeClr>
                </a:solidFill>
              </a:rPr>
              <a:t>デザイナスタイルの</a:t>
            </a:r>
            <a:r>
              <a:rPr lang="ja-JP" altLang="en-US" sz="1200" b="1" dirty="0" smtClean="0">
                <a:solidFill>
                  <a:schemeClr val="tx1">
                    <a:lumMod val="75000"/>
                    <a:lumOff val="25000"/>
                  </a:schemeClr>
                </a:solidFill>
              </a:rPr>
              <a:t>場合</a:t>
            </a:r>
            <a:r>
              <a:rPr lang="en-US" altLang="ja-JP" sz="1200" b="1" dirty="0" smtClean="0">
                <a:solidFill>
                  <a:schemeClr val="tx1">
                    <a:lumMod val="75000"/>
                    <a:lumOff val="25000"/>
                  </a:schemeClr>
                </a:solidFill>
              </a:rPr>
              <a:t>】</a:t>
            </a:r>
          </a:p>
        </p:txBody>
      </p:sp>
      <p:sp>
        <p:nvSpPr>
          <p:cNvPr id="28" name="テキスト ボックス 27"/>
          <p:cNvSpPr txBox="1"/>
          <p:nvPr/>
        </p:nvSpPr>
        <p:spPr>
          <a:xfrm>
            <a:off x="3835878" y="2284699"/>
            <a:ext cx="1584176" cy="369332"/>
          </a:xfrm>
          <a:prstGeom prst="rect">
            <a:avLst/>
          </a:prstGeom>
          <a:noFill/>
        </p:spPr>
        <p:txBody>
          <a:bodyPr wrap="square" rtlCol="0">
            <a:spAutoFit/>
          </a:bodyPr>
          <a:lstStyle/>
          <a:p>
            <a:r>
              <a:rPr lang="en-US" altLang="ja-JP" sz="900" dirty="0" smtClean="0">
                <a:solidFill>
                  <a:schemeClr val="tx1">
                    <a:lumMod val="75000"/>
                    <a:lumOff val="25000"/>
                  </a:schemeClr>
                </a:solidFill>
              </a:rPr>
              <a:t>※</a:t>
            </a:r>
            <a:r>
              <a:rPr lang="ja-JP" altLang="en-US" sz="900" dirty="0" smtClean="0">
                <a:solidFill>
                  <a:schemeClr val="tx1">
                    <a:lumMod val="75000"/>
                    <a:lumOff val="25000"/>
                  </a:schemeClr>
                </a:solidFill>
              </a:rPr>
              <a:t>数値項目は</a:t>
            </a:r>
            <a:endParaRPr lang="en-US" altLang="ja-JP" sz="900" dirty="0" smtClean="0">
              <a:solidFill>
                <a:schemeClr val="tx1">
                  <a:lumMod val="75000"/>
                  <a:lumOff val="25000"/>
                </a:schemeClr>
              </a:solidFill>
            </a:endParaRPr>
          </a:p>
          <a:p>
            <a:r>
              <a:rPr lang="ja-JP" altLang="en-US" sz="900" dirty="0">
                <a:solidFill>
                  <a:schemeClr val="tx1">
                    <a:lumMod val="75000"/>
                    <a:lumOff val="25000"/>
                  </a:schemeClr>
                </a:solidFill>
              </a:rPr>
              <a:t>　</a:t>
            </a:r>
            <a:r>
              <a:rPr lang="ja-JP" altLang="en-US" sz="900" dirty="0" smtClean="0">
                <a:solidFill>
                  <a:schemeClr val="tx1">
                    <a:lumMod val="75000"/>
                    <a:lumOff val="25000"/>
                  </a:schemeClr>
                </a:solidFill>
              </a:rPr>
              <a:t>バーで範囲指定を行う</a:t>
            </a:r>
            <a:endParaRPr lang="en-US" altLang="ja-JP" sz="900" dirty="0" smtClean="0">
              <a:solidFill>
                <a:schemeClr val="tx1">
                  <a:lumMod val="75000"/>
                  <a:lumOff val="25000"/>
                </a:schemeClr>
              </a:solidFill>
            </a:endParaRPr>
          </a:p>
        </p:txBody>
      </p:sp>
      <p:pic>
        <p:nvPicPr>
          <p:cNvPr id="5" name="図 4"/>
          <p:cNvPicPr>
            <a:picLocks noChangeAspect="1"/>
          </p:cNvPicPr>
          <p:nvPr/>
        </p:nvPicPr>
        <p:blipFill>
          <a:blip r:embed="rId4"/>
          <a:stretch>
            <a:fillRect/>
          </a:stretch>
        </p:blipFill>
        <p:spPr>
          <a:xfrm>
            <a:off x="5760406" y="2241076"/>
            <a:ext cx="2110805" cy="1620500"/>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p:spPr>
      </p:pic>
      <p:pic>
        <p:nvPicPr>
          <p:cNvPr id="6" name="図 5"/>
          <p:cNvPicPr>
            <a:picLocks noChangeAspect="1"/>
          </p:cNvPicPr>
          <p:nvPr/>
        </p:nvPicPr>
        <p:blipFill>
          <a:blip r:embed="rId5"/>
          <a:stretch>
            <a:fillRect/>
          </a:stretch>
        </p:blipFill>
        <p:spPr>
          <a:xfrm>
            <a:off x="5905064" y="3397096"/>
            <a:ext cx="3078842" cy="720665"/>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
        <p:nvSpPr>
          <p:cNvPr id="25" name="四角形吹き出し 24"/>
          <p:cNvSpPr/>
          <p:nvPr/>
        </p:nvSpPr>
        <p:spPr>
          <a:xfrm>
            <a:off x="5905064" y="4220502"/>
            <a:ext cx="2448967" cy="583496"/>
          </a:xfrm>
          <a:prstGeom prst="wedgeRectCallout">
            <a:avLst>
              <a:gd name="adj1" fmla="val -26727"/>
              <a:gd name="adj2" fmla="val -821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t>「等しくない</a:t>
            </a:r>
            <a:r>
              <a:rPr lang="ja-JP" altLang="en-US" sz="800" dirty="0" smtClean="0"/>
              <a:t>」「より小さい」「より大きい」が指定できる</a:t>
            </a:r>
            <a:endParaRPr lang="en-US" altLang="ja-JP" sz="800" dirty="0"/>
          </a:p>
        </p:txBody>
      </p:sp>
      <p:sp>
        <p:nvSpPr>
          <p:cNvPr id="29" name="テキスト ボックス 28"/>
          <p:cNvSpPr txBox="1"/>
          <p:nvPr/>
        </p:nvSpPr>
        <p:spPr>
          <a:xfrm>
            <a:off x="2665137" y="4650690"/>
            <a:ext cx="2878636" cy="369332"/>
          </a:xfrm>
          <a:prstGeom prst="rect">
            <a:avLst/>
          </a:prstGeom>
          <a:noFill/>
        </p:spPr>
        <p:txBody>
          <a:bodyPr wrap="square" rtlCol="0">
            <a:spAutoFit/>
          </a:bodyPr>
          <a:lstStyle/>
          <a:p>
            <a:r>
              <a:rPr lang="en-US" altLang="ja-JP" sz="900" dirty="0" smtClean="0">
                <a:solidFill>
                  <a:schemeClr val="tx1">
                    <a:lumMod val="75000"/>
                    <a:lumOff val="25000"/>
                  </a:schemeClr>
                </a:solidFill>
              </a:rPr>
              <a:t>※</a:t>
            </a:r>
            <a:r>
              <a:rPr lang="ja-JP" altLang="en-US" sz="900" dirty="0" smtClean="0">
                <a:solidFill>
                  <a:schemeClr val="tx1">
                    <a:lumMod val="75000"/>
                    <a:lumOff val="25000"/>
                  </a:schemeClr>
                </a:solidFill>
              </a:rPr>
              <a:t>文字項目はチェックを外し「等しくない」を</a:t>
            </a:r>
            <a:endParaRPr lang="en-US" altLang="ja-JP" sz="900" dirty="0" smtClean="0">
              <a:solidFill>
                <a:schemeClr val="tx1">
                  <a:lumMod val="75000"/>
                  <a:lumOff val="25000"/>
                </a:schemeClr>
              </a:solidFill>
            </a:endParaRPr>
          </a:p>
          <a:p>
            <a:r>
              <a:rPr lang="ja-JP" altLang="en-US" sz="900" dirty="0">
                <a:solidFill>
                  <a:schemeClr val="tx1">
                    <a:lumMod val="75000"/>
                    <a:lumOff val="25000"/>
                  </a:schemeClr>
                </a:solidFill>
              </a:rPr>
              <a:t>　</a:t>
            </a:r>
            <a:r>
              <a:rPr lang="ja-JP" altLang="en-US" sz="900" dirty="0" smtClean="0">
                <a:solidFill>
                  <a:schemeClr val="tx1">
                    <a:lumMod val="75000"/>
                    <a:lumOff val="25000"/>
                  </a:schemeClr>
                </a:solidFill>
              </a:rPr>
              <a:t>指定可能</a:t>
            </a:r>
            <a:endParaRPr lang="en-US" altLang="ja-JP" sz="900" dirty="0" smtClean="0">
              <a:solidFill>
                <a:schemeClr val="tx1">
                  <a:lumMod val="75000"/>
                  <a:lumOff val="25000"/>
                </a:schemeClr>
              </a:solidFill>
            </a:endParaRPr>
          </a:p>
        </p:txBody>
      </p:sp>
      <p:sp>
        <p:nvSpPr>
          <p:cNvPr id="23" name="四角形吹き出し 22"/>
          <p:cNvSpPr/>
          <p:nvPr/>
        </p:nvSpPr>
        <p:spPr>
          <a:xfrm>
            <a:off x="3584185" y="4377529"/>
            <a:ext cx="1835869" cy="232512"/>
          </a:xfrm>
          <a:prstGeom prst="wedgeRectCallout">
            <a:avLst>
              <a:gd name="adj1" fmla="val -57343"/>
              <a:gd name="adj2" fmla="val -2790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t>「等しくない」</a:t>
            </a:r>
            <a:r>
              <a:rPr lang="ja-JP" altLang="en-US" sz="800" dirty="0"/>
              <a:t>ができない</a:t>
            </a:r>
            <a:endParaRPr lang="en-US" altLang="ja-JP" sz="800" dirty="0"/>
          </a:p>
        </p:txBody>
      </p:sp>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4489" y="3985596"/>
            <a:ext cx="2050312" cy="818402"/>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12" name="正方形/長方形 11"/>
          <p:cNvSpPr/>
          <p:nvPr/>
        </p:nvSpPr>
        <p:spPr>
          <a:xfrm>
            <a:off x="2987824" y="2654031"/>
            <a:ext cx="848054" cy="120754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四角形吹き出し 25"/>
          <p:cNvSpPr/>
          <p:nvPr/>
        </p:nvSpPr>
        <p:spPr>
          <a:xfrm>
            <a:off x="3756329" y="2751908"/>
            <a:ext cx="1944215" cy="546514"/>
          </a:xfrm>
          <a:prstGeom prst="wedgeRectCallout">
            <a:avLst>
              <a:gd name="adj1" fmla="val -55679"/>
              <a:gd name="adj2" fmla="val -272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t>「</a:t>
            </a:r>
            <a:r>
              <a:rPr lang="ja-JP" altLang="en-US" sz="800" dirty="0" smtClean="0"/>
              <a:t>より小さい」ができない</a:t>
            </a:r>
            <a:endParaRPr lang="en-US" altLang="ja-JP" sz="800" dirty="0" smtClean="0"/>
          </a:p>
          <a:p>
            <a:pPr algn="ctr"/>
            <a:r>
              <a:rPr lang="ja-JP" altLang="en-US" sz="800" dirty="0" smtClean="0"/>
              <a:t>「</a:t>
            </a:r>
            <a:r>
              <a:rPr lang="en-US" altLang="ja-JP" sz="800" dirty="0" smtClean="0"/>
              <a:t>-1</a:t>
            </a:r>
            <a:r>
              <a:rPr lang="ja-JP" altLang="en-US" sz="800" dirty="0" smtClean="0"/>
              <a:t>の値以下」とすることで対応</a:t>
            </a:r>
            <a:endParaRPr lang="en-US" altLang="ja-JP" sz="800" dirty="0" smtClean="0"/>
          </a:p>
          <a:p>
            <a:pPr algn="ctr"/>
            <a:r>
              <a:rPr lang="ja-JP" altLang="en-US" sz="800" dirty="0" smtClean="0"/>
              <a:t>例）</a:t>
            </a:r>
            <a:r>
              <a:rPr lang="en-US" altLang="ja-JP" sz="800" dirty="0" smtClean="0"/>
              <a:t>1000</a:t>
            </a:r>
            <a:r>
              <a:rPr lang="ja-JP" altLang="en-US" sz="800" dirty="0" smtClean="0"/>
              <a:t>より小さい値を</a:t>
            </a:r>
            <a:r>
              <a:rPr lang="ja-JP" altLang="en-US" sz="800" dirty="0"/>
              <a:t>フィルター</a:t>
            </a:r>
            <a:r>
              <a:rPr lang="ja-JP" altLang="en-US" sz="800" dirty="0" smtClean="0"/>
              <a:t>したい場合は、</a:t>
            </a:r>
            <a:r>
              <a:rPr lang="en-US" altLang="ja-JP" sz="800" dirty="0" smtClean="0"/>
              <a:t>999</a:t>
            </a:r>
            <a:r>
              <a:rPr lang="ja-JP" altLang="en-US" sz="800" dirty="0"/>
              <a:t>に</a:t>
            </a:r>
            <a:r>
              <a:rPr lang="ja-JP" altLang="en-US" sz="800" dirty="0" smtClean="0"/>
              <a:t>する（</a:t>
            </a:r>
            <a:r>
              <a:rPr lang="en-US" altLang="ja-JP" sz="800" dirty="0" smtClean="0"/>
              <a:t>999</a:t>
            </a:r>
            <a:r>
              <a:rPr lang="ja-JP" altLang="en-US" sz="800" dirty="0" smtClean="0"/>
              <a:t>以下</a:t>
            </a:r>
            <a:r>
              <a:rPr lang="en-US" altLang="ja-JP" sz="800" dirty="0" smtClean="0"/>
              <a:t>)</a:t>
            </a:r>
          </a:p>
        </p:txBody>
      </p:sp>
      <p:sp>
        <p:nvSpPr>
          <p:cNvPr id="27" name="四角形吹き出し 26"/>
          <p:cNvSpPr/>
          <p:nvPr/>
        </p:nvSpPr>
        <p:spPr>
          <a:xfrm>
            <a:off x="3723491" y="3431473"/>
            <a:ext cx="2015609" cy="565481"/>
          </a:xfrm>
          <a:prstGeom prst="wedgeRectCallout">
            <a:avLst>
              <a:gd name="adj1" fmla="val -55163"/>
              <a:gd name="adj2" fmla="val -882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t>「</a:t>
            </a:r>
            <a:r>
              <a:rPr lang="ja-JP" altLang="en-US" sz="800" dirty="0" smtClean="0"/>
              <a:t>より大きい」ができない</a:t>
            </a:r>
            <a:endParaRPr lang="en-US" altLang="ja-JP" sz="800" dirty="0" smtClean="0"/>
          </a:p>
          <a:p>
            <a:pPr algn="ctr"/>
            <a:r>
              <a:rPr lang="ja-JP" altLang="en-US" sz="800" dirty="0" smtClean="0"/>
              <a:t>「</a:t>
            </a:r>
            <a:r>
              <a:rPr lang="en-US" altLang="ja-JP" sz="800" dirty="0" smtClean="0"/>
              <a:t>+1</a:t>
            </a:r>
            <a:r>
              <a:rPr lang="ja-JP" altLang="en-US" sz="800" dirty="0" smtClean="0"/>
              <a:t>の値以上」とすることで対応</a:t>
            </a:r>
            <a:endParaRPr lang="en-US" altLang="ja-JP" sz="800" dirty="0" smtClean="0"/>
          </a:p>
          <a:p>
            <a:pPr algn="ctr"/>
            <a:r>
              <a:rPr lang="ja-JP" altLang="en-US" sz="800" dirty="0"/>
              <a:t>例）</a:t>
            </a:r>
            <a:r>
              <a:rPr lang="en-US" altLang="ja-JP" sz="800" dirty="0"/>
              <a:t>1000</a:t>
            </a:r>
            <a:r>
              <a:rPr lang="ja-JP" altLang="en-US" sz="800" dirty="0" smtClean="0"/>
              <a:t>より</a:t>
            </a:r>
            <a:r>
              <a:rPr lang="ja-JP" altLang="en-US" sz="800" dirty="0"/>
              <a:t>大きい</a:t>
            </a:r>
            <a:r>
              <a:rPr lang="ja-JP" altLang="en-US" sz="800" dirty="0" smtClean="0"/>
              <a:t>値を</a:t>
            </a:r>
            <a:r>
              <a:rPr lang="ja-JP" altLang="en-US" sz="800" dirty="0"/>
              <a:t>フィルター</a:t>
            </a:r>
            <a:r>
              <a:rPr lang="ja-JP" altLang="en-US" sz="800" dirty="0" smtClean="0"/>
              <a:t>したい</a:t>
            </a:r>
            <a:r>
              <a:rPr lang="ja-JP" altLang="en-US" sz="800" dirty="0"/>
              <a:t>場合は</a:t>
            </a:r>
            <a:r>
              <a:rPr lang="ja-JP" altLang="en-US" sz="800" dirty="0" smtClean="0"/>
              <a:t>、</a:t>
            </a:r>
            <a:r>
              <a:rPr lang="en-US" altLang="ja-JP" sz="800" dirty="0" smtClean="0"/>
              <a:t>1001</a:t>
            </a:r>
            <a:r>
              <a:rPr lang="ja-JP" altLang="en-US" sz="800" dirty="0" smtClean="0"/>
              <a:t>にする</a:t>
            </a:r>
            <a:r>
              <a:rPr lang="en-US" altLang="ja-JP" sz="800" dirty="0" smtClean="0"/>
              <a:t>(1001</a:t>
            </a:r>
            <a:r>
              <a:rPr lang="ja-JP" altLang="en-US" sz="800" dirty="0" smtClean="0"/>
              <a:t>以上）</a:t>
            </a:r>
            <a:endParaRPr lang="en-US" altLang="ja-JP" sz="800" dirty="0" smtClean="0"/>
          </a:p>
        </p:txBody>
      </p:sp>
      <p:sp>
        <p:nvSpPr>
          <p:cNvPr id="13" name="正方形/長方形 12"/>
          <p:cNvSpPr/>
          <p:nvPr/>
        </p:nvSpPr>
        <p:spPr>
          <a:xfrm>
            <a:off x="2123728" y="4220502"/>
            <a:ext cx="591073" cy="5834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7205969" y="411510"/>
            <a:ext cx="1815006" cy="305129"/>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smtClean="0"/>
              <a:t>デザイナスタイル</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68108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フィルタ条件指定時の機能差異③</a:t>
            </a:r>
            <a:endParaRPr lang="ja-JP" altLang="en-US" dirty="0"/>
          </a:p>
        </p:txBody>
      </p:sp>
      <p:sp>
        <p:nvSpPr>
          <p:cNvPr id="6" name="テキスト プレースホルダー 5"/>
          <p:cNvSpPr>
            <a:spLocks noGrp="1"/>
          </p:cNvSpPr>
          <p:nvPr>
            <p:ph type="body" sz="quarter" idx="13"/>
          </p:nvPr>
        </p:nvSpPr>
        <p:spPr/>
        <p:txBody>
          <a:bodyPr/>
          <a:lstStyle/>
          <a:p>
            <a:pPr>
              <a:buFont typeface="Wingdings" panose="05000000000000000000" pitchFamily="2" charset="2"/>
              <a:buChar char="n"/>
            </a:pPr>
            <a:r>
              <a:rPr lang="ja-JP" altLang="en-US" b="1" dirty="0"/>
              <a:t>グラフ、集約、ピボットへのセルフィルタ反映について</a:t>
            </a:r>
            <a:endParaRPr lang="en-US" altLang="ja-JP" b="1" dirty="0"/>
          </a:p>
          <a:p>
            <a:pPr lvl="1">
              <a:buFont typeface="Wingdings" panose="05000000000000000000" pitchFamily="2" charset="2"/>
              <a:buChar char="Ø"/>
            </a:pPr>
            <a:r>
              <a:rPr lang="ja-JP" altLang="en-US" dirty="0"/>
              <a:t>デザイナスタイル（</a:t>
            </a:r>
            <a:r>
              <a:rPr lang="en-US" altLang="ja-JP" dirty="0"/>
              <a:t>ARVERSION=2</a:t>
            </a:r>
            <a:r>
              <a:rPr lang="ja-JP" altLang="en-US" dirty="0"/>
              <a:t>）のグラフ、集約、ピボットで作成した結果にセルフィルタの結果が反映されません。レガシー（</a:t>
            </a:r>
            <a:r>
              <a:rPr lang="en-US" altLang="ja-JP" dirty="0"/>
              <a:t>ARVERSION=1</a:t>
            </a:r>
            <a:r>
              <a:rPr lang="ja-JP" altLang="en-US" dirty="0"/>
              <a:t>）の出力形式ではセルフィルタの結果が反映されます。</a:t>
            </a:r>
            <a:endParaRPr lang="en-US" altLang="ja-JP" dirty="0"/>
          </a:p>
          <a:p>
            <a:endParaRPr kumimoji="1" lang="ja-JP" altLang="en-US" dirty="0"/>
          </a:p>
        </p:txBody>
      </p:sp>
      <p:sp>
        <p:nvSpPr>
          <p:cNvPr id="9" name="テキスト ボックス 8"/>
          <p:cNvSpPr txBox="1"/>
          <p:nvPr/>
        </p:nvSpPr>
        <p:spPr>
          <a:xfrm>
            <a:off x="5544536" y="2006719"/>
            <a:ext cx="2843888" cy="276999"/>
          </a:xfrm>
          <a:prstGeom prst="rect">
            <a:avLst/>
          </a:prstGeom>
          <a:noFill/>
        </p:spPr>
        <p:txBody>
          <a:bodyPr wrap="square" rtlCol="0">
            <a:spAutoFit/>
          </a:bodyPr>
          <a:lstStyle/>
          <a:p>
            <a:r>
              <a:rPr lang="en-US" altLang="ja-JP" sz="1200" b="1" dirty="0" smtClean="0">
                <a:solidFill>
                  <a:schemeClr val="tx1">
                    <a:lumMod val="75000"/>
                    <a:lumOff val="25000"/>
                  </a:schemeClr>
                </a:solidFill>
              </a:rPr>
              <a:t>【</a:t>
            </a:r>
            <a:r>
              <a:rPr lang="ja-JP" altLang="en-US" sz="1200" b="1" dirty="0">
                <a:solidFill>
                  <a:schemeClr val="tx1">
                    <a:lumMod val="75000"/>
                    <a:lumOff val="25000"/>
                  </a:schemeClr>
                </a:solidFill>
              </a:rPr>
              <a:t>レガシーの</a:t>
            </a:r>
            <a:r>
              <a:rPr lang="ja-JP" altLang="en-US" sz="1200" b="1" dirty="0" smtClean="0">
                <a:solidFill>
                  <a:schemeClr val="tx1">
                    <a:lumMod val="75000"/>
                    <a:lumOff val="25000"/>
                  </a:schemeClr>
                </a:solidFill>
              </a:rPr>
              <a:t>場合</a:t>
            </a:r>
            <a:r>
              <a:rPr lang="en-US" altLang="ja-JP" sz="1200" b="1" dirty="0" smtClean="0">
                <a:solidFill>
                  <a:schemeClr val="tx1">
                    <a:lumMod val="75000"/>
                    <a:lumOff val="25000"/>
                  </a:schemeClr>
                </a:solidFill>
              </a:rPr>
              <a:t>】</a:t>
            </a:r>
          </a:p>
        </p:txBody>
      </p:sp>
      <p:sp>
        <p:nvSpPr>
          <p:cNvPr id="10" name="テキスト ボックス 9"/>
          <p:cNvSpPr txBox="1"/>
          <p:nvPr/>
        </p:nvSpPr>
        <p:spPr>
          <a:xfrm>
            <a:off x="467544" y="2015783"/>
            <a:ext cx="2843888" cy="276999"/>
          </a:xfrm>
          <a:prstGeom prst="rect">
            <a:avLst/>
          </a:prstGeom>
          <a:noFill/>
        </p:spPr>
        <p:txBody>
          <a:bodyPr wrap="square" rtlCol="0">
            <a:spAutoFit/>
          </a:bodyPr>
          <a:lstStyle/>
          <a:p>
            <a:r>
              <a:rPr lang="en-US" altLang="ja-JP" sz="1200" b="1" dirty="0" smtClean="0">
                <a:solidFill>
                  <a:schemeClr val="tx1">
                    <a:lumMod val="75000"/>
                    <a:lumOff val="25000"/>
                  </a:schemeClr>
                </a:solidFill>
              </a:rPr>
              <a:t>【</a:t>
            </a:r>
            <a:r>
              <a:rPr lang="ja-JP" altLang="en-US" sz="1200" b="1" dirty="0">
                <a:solidFill>
                  <a:schemeClr val="tx1">
                    <a:lumMod val="75000"/>
                    <a:lumOff val="25000"/>
                  </a:schemeClr>
                </a:solidFill>
              </a:rPr>
              <a:t>デザイナスタイルの</a:t>
            </a:r>
            <a:r>
              <a:rPr lang="ja-JP" altLang="en-US" sz="1200" b="1" dirty="0" smtClean="0">
                <a:solidFill>
                  <a:schemeClr val="tx1">
                    <a:lumMod val="75000"/>
                    <a:lumOff val="25000"/>
                  </a:schemeClr>
                </a:solidFill>
              </a:rPr>
              <a:t>場合</a:t>
            </a:r>
            <a:r>
              <a:rPr lang="en-US" altLang="ja-JP" sz="1200" b="1" dirty="0" smtClean="0">
                <a:solidFill>
                  <a:schemeClr val="tx1">
                    <a:lumMod val="75000"/>
                    <a:lumOff val="25000"/>
                  </a:schemeClr>
                </a:solidFill>
              </a:rPr>
              <a:t>】</a:t>
            </a:r>
          </a:p>
        </p:txBody>
      </p:sp>
      <p:pic>
        <p:nvPicPr>
          <p:cNvPr id="17" name="図 16"/>
          <p:cNvPicPr>
            <a:picLocks noChangeAspect="1"/>
          </p:cNvPicPr>
          <p:nvPr/>
        </p:nvPicPr>
        <p:blipFill>
          <a:blip r:embed="rId2"/>
          <a:stretch>
            <a:fillRect/>
          </a:stretch>
        </p:blipFill>
        <p:spPr>
          <a:xfrm>
            <a:off x="5724128" y="2243148"/>
            <a:ext cx="2885381" cy="1473965"/>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
        <p:nvSpPr>
          <p:cNvPr id="14" name="四角形吹き出し 13"/>
          <p:cNvSpPr/>
          <p:nvPr/>
        </p:nvSpPr>
        <p:spPr>
          <a:xfrm>
            <a:off x="6603979" y="3860948"/>
            <a:ext cx="2022557" cy="583496"/>
          </a:xfrm>
          <a:prstGeom prst="wedgeRectCallout">
            <a:avLst>
              <a:gd name="adj1" fmla="val -15898"/>
              <a:gd name="adj2" fmla="val -8982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t>グラフ</a:t>
            </a:r>
            <a:r>
              <a:rPr lang="ja-JP" altLang="en-US" sz="800" dirty="0" smtClean="0"/>
              <a:t>にセルフィルタが適用されます</a:t>
            </a:r>
            <a:endParaRPr lang="en-US" altLang="ja-JP" sz="8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748" y="2264636"/>
            <a:ext cx="2317480" cy="1310434"/>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11" name="四角形吹き出し 10"/>
          <p:cNvSpPr/>
          <p:nvPr/>
        </p:nvSpPr>
        <p:spPr>
          <a:xfrm>
            <a:off x="3311432" y="2649642"/>
            <a:ext cx="1835869" cy="224878"/>
          </a:xfrm>
          <a:prstGeom prst="wedgeRectCallout">
            <a:avLst>
              <a:gd name="adj1" fmla="val -69956"/>
              <a:gd name="adj2" fmla="val -1163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t>グラフを作成する</a:t>
            </a:r>
            <a:endParaRPr lang="en-US" altLang="ja-JP" sz="800" dirty="0"/>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2595" y="3575070"/>
            <a:ext cx="2777673" cy="1287462"/>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13" name="四角形吹き出し 12"/>
          <p:cNvSpPr/>
          <p:nvPr/>
        </p:nvSpPr>
        <p:spPr>
          <a:xfrm>
            <a:off x="1979712" y="4371026"/>
            <a:ext cx="1561708" cy="308198"/>
          </a:xfrm>
          <a:prstGeom prst="wedgeRectCallout">
            <a:avLst>
              <a:gd name="adj1" fmla="val 62561"/>
              <a:gd name="adj2" fmla="val -4623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t>グラフにセルフィルタ</a:t>
            </a:r>
            <a:r>
              <a:rPr lang="ja-JP" altLang="en-US" sz="800" dirty="0" smtClean="0"/>
              <a:t>が</a:t>
            </a:r>
            <a:r>
              <a:rPr lang="en-US" altLang="ja-JP" sz="800" dirty="0" smtClean="0"/>
              <a:t/>
            </a:r>
            <a:br>
              <a:rPr lang="en-US" altLang="ja-JP" sz="800" dirty="0" smtClean="0"/>
            </a:br>
            <a:r>
              <a:rPr lang="ja-JP" altLang="en-US" sz="800" dirty="0" smtClean="0"/>
              <a:t>適用</a:t>
            </a:r>
            <a:r>
              <a:rPr lang="ja-JP" altLang="en-US" sz="800" dirty="0"/>
              <a:t>されない</a:t>
            </a:r>
            <a:endParaRPr lang="en-US" altLang="ja-JP" sz="800" dirty="0"/>
          </a:p>
        </p:txBody>
      </p:sp>
      <p:sp>
        <p:nvSpPr>
          <p:cNvPr id="12" name="四角形吹き出し 11"/>
          <p:cNvSpPr/>
          <p:nvPr/>
        </p:nvSpPr>
        <p:spPr>
          <a:xfrm>
            <a:off x="1686410" y="3308630"/>
            <a:ext cx="1877478" cy="309027"/>
          </a:xfrm>
          <a:prstGeom prst="wedgeRectCallout">
            <a:avLst>
              <a:gd name="adj1" fmla="val -61880"/>
              <a:gd name="adj2" fmla="val -2146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t>セルフィルタで</a:t>
            </a:r>
            <a:endParaRPr lang="en-US" altLang="ja-JP" sz="800" dirty="0" smtClean="0"/>
          </a:p>
          <a:p>
            <a:pPr algn="ctr"/>
            <a:r>
              <a:rPr lang="en-US" altLang="ja-JP" sz="800" dirty="0" smtClean="0"/>
              <a:t>COUNTRY= ENGLAND</a:t>
            </a:r>
            <a:r>
              <a:rPr lang="ja-JP" altLang="en-US" sz="800" dirty="0" smtClean="0"/>
              <a:t>で絞り込む</a:t>
            </a:r>
            <a:endParaRPr lang="en-US" altLang="ja-JP" sz="800" dirty="0"/>
          </a:p>
        </p:txBody>
      </p:sp>
      <p:sp>
        <p:nvSpPr>
          <p:cNvPr id="15" name="正方形/長方形 14"/>
          <p:cNvSpPr/>
          <p:nvPr/>
        </p:nvSpPr>
        <p:spPr>
          <a:xfrm>
            <a:off x="7205969" y="411510"/>
            <a:ext cx="1815006" cy="305129"/>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smtClean="0"/>
              <a:t>デザイナスタイル</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57682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保護パスワードに関する注意点</a:t>
            </a:r>
            <a:endParaRPr lang="ja-JP" altLang="en-US" dirty="0"/>
          </a:p>
        </p:txBody>
      </p:sp>
      <p:sp>
        <p:nvSpPr>
          <p:cNvPr id="4" name="テキスト プレースホルダー 3"/>
          <p:cNvSpPr>
            <a:spLocks noGrp="1"/>
          </p:cNvSpPr>
          <p:nvPr>
            <p:ph type="body" sz="quarter" idx="13"/>
          </p:nvPr>
        </p:nvSpPr>
        <p:spPr/>
        <p:txBody>
          <a:bodyPr/>
          <a:lstStyle/>
          <a:p>
            <a:pPr>
              <a:buFont typeface="Wingdings" panose="05000000000000000000" pitchFamily="2" charset="2"/>
              <a:buChar char="n"/>
            </a:pPr>
            <a:r>
              <a:rPr lang="ja-JP" altLang="en-US" b="1" dirty="0"/>
              <a:t>レポート表示時の保護パスワードについて</a:t>
            </a:r>
            <a:endParaRPr lang="en-US" altLang="ja-JP" b="1" dirty="0"/>
          </a:p>
          <a:p>
            <a:pPr lvl="1">
              <a:buFont typeface="Wingdings" panose="05000000000000000000" pitchFamily="2" charset="2"/>
              <a:buChar char="Ø"/>
            </a:pPr>
            <a:r>
              <a:rPr lang="ja-JP" altLang="en-US" dirty="0"/>
              <a:t>デザイナスタイル（</a:t>
            </a:r>
            <a:r>
              <a:rPr lang="en-US" altLang="ja-JP" dirty="0"/>
              <a:t>ARVERSION=2</a:t>
            </a:r>
            <a:r>
              <a:rPr lang="ja-JP" altLang="en-US" dirty="0"/>
              <a:t>）で作成した結果レポートの保護パスワードを設定できません。レガシー（</a:t>
            </a:r>
            <a:r>
              <a:rPr lang="en-US" altLang="ja-JP" dirty="0"/>
              <a:t>ARVERSION=1</a:t>
            </a:r>
            <a:r>
              <a:rPr lang="ja-JP" altLang="en-US" dirty="0"/>
              <a:t>）の出力形式では、パスワード設定が可能です。</a:t>
            </a:r>
            <a:endParaRPr lang="en-US" altLang="ja-JP" dirty="0"/>
          </a:p>
          <a:p>
            <a:endParaRPr kumimoji="1" lang="ja-JP" altLang="en-US" dirty="0"/>
          </a:p>
        </p:txBody>
      </p:sp>
      <p:sp>
        <p:nvSpPr>
          <p:cNvPr id="9" name="テキスト ボックス 8"/>
          <p:cNvSpPr txBox="1"/>
          <p:nvPr/>
        </p:nvSpPr>
        <p:spPr>
          <a:xfrm>
            <a:off x="6228184" y="2470155"/>
            <a:ext cx="2491162" cy="276999"/>
          </a:xfrm>
          <a:prstGeom prst="rect">
            <a:avLst/>
          </a:prstGeom>
          <a:noFill/>
        </p:spPr>
        <p:txBody>
          <a:bodyPr wrap="square" rtlCol="0">
            <a:spAutoFit/>
          </a:bodyPr>
          <a:lstStyle/>
          <a:p>
            <a:r>
              <a:rPr lang="en-US" altLang="ja-JP" sz="1200" b="1" dirty="0">
                <a:solidFill>
                  <a:schemeClr val="tx1">
                    <a:lumMod val="75000"/>
                    <a:lumOff val="25000"/>
                  </a:schemeClr>
                </a:solidFill>
              </a:rPr>
              <a:t>【</a:t>
            </a:r>
            <a:r>
              <a:rPr lang="ja-JP" altLang="en-US" sz="1200" b="1" dirty="0">
                <a:solidFill>
                  <a:schemeClr val="tx1">
                    <a:lumMod val="75000"/>
                    <a:lumOff val="25000"/>
                  </a:schemeClr>
                </a:solidFill>
              </a:rPr>
              <a:t>レガシーの場合</a:t>
            </a:r>
            <a:r>
              <a:rPr lang="en-US" altLang="ja-JP" sz="1200" b="1" dirty="0">
                <a:solidFill>
                  <a:schemeClr val="tx1">
                    <a:lumMod val="75000"/>
                    <a:lumOff val="25000"/>
                  </a:schemeClr>
                </a:solidFill>
              </a:rPr>
              <a:t>】</a:t>
            </a:r>
          </a:p>
        </p:txBody>
      </p:sp>
      <p:sp>
        <p:nvSpPr>
          <p:cNvPr id="10" name="テキスト ボックス 9"/>
          <p:cNvSpPr txBox="1"/>
          <p:nvPr/>
        </p:nvSpPr>
        <p:spPr>
          <a:xfrm>
            <a:off x="3495416" y="2470155"/>
            <a:ext cx="2516744" cy="276999"/>
          </a:xfrm>
          <a:prstGeom prst="rect">
            <a:avLst/>
          </a:prstGeom>
          <a:noFill/>
        </p:spPr>
        <p:txBody>
          <a:bodyPr wrap="square" rtlCol="0">
            <a:spAutoFit/>
          </a:bodyPr>
          <a:lstStyle/>
          <a:p>
            <a:r>
              <a:rPr lang="en-US" altLang="ja-JP" sz="1200" b="1" dirty="0">
                <a:solidFill>
                  <a:schemeClr val="tx1">
                    <a:lumMod val="75000"/>
                    <a:lumOff val="25000"/>
                  </a:schemeClr>
                </a:solidFill>
              </a:rPr>
              <a:t>【</a:t>
            </a:r>
            <a:r>
              <a:rPr lang="ja-JP" altLang="en-US" sz="1200" b="1" dirty="0">
                <a:solidFill>
                  <a:schemeClr val="tx1">
                    <a:lumMod val="75000"/>
                    <a:lumOff val="25000"/>
                  </a:schemeClr>
                </a:solidFill>
              </a:rPr>
              <a:t>デザイナスタイルの場合</a:t>
            </a:r>
            <a:r>
              <a:rPr lang="en-US" altLang="ja-JP" sz="1200" b="1" dirty="0">
                <a:solidFill>
                  <a:schemeClr val="tx1">
                    <a:lumMod val="75000"/>
                    <a:lumOff val="25000"/>
                  </a:schemeClr>
                </a:solidFill>
              </a:rPr>
              <a:t>】</a:t>
            </a:r>
          </a:p>
        </p:txBody>
      </p:sp>
      <p:pic>
        <p:nvPicPr>
          <p:cNvPr id="18" name="図 17"/>
          <p:cNvPicPr>
            <a:picLocks noChangeAspect="1"/>
          </p:cNvPicPr>
          <p:nvPr/>
        </p:nvPicPr>
        <p:blipFill>
          <a:blip r:embed="rId2"/>
          <a:stretch>
            <a:fillRect/>
          </a:stretch>
        </p:blipFill>
        <p:spPr>
          <a:xfrm>
            <a:off x="662926" y="2059147"/>
            <a:ext cx="2669844" cy="1662466"/>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
        <p:nvSpPr>
          <p:cNvPr id="19" name="テキスト ボックス 18"/>
          <p:cNvSpPr txBox="1"/>
          <p:nvPr/>
        </p:nvSpPr>
        <p:spPr>
          <a:xfrm>
            <a:off x="580716" y="1851670"/>
            <a:ext cx="2983172" cy="230832"/>
          </a:xfrm>
          <a:prstGeom prst="rect">
            <a:avLst/>
          </a:prstGeom>
          <a:noFill/>
        </p:spPr>
        <p:txBody>
          <a:bodyPr wrap="square" rtlCol="0">
            <a:spAutoFit/>
          </a:bodyPr>
          <a:lstStyle/>
          <a:p>
            <a:r>
              <a:rPr lang="en-US" altLang="ja-JP" sz="900" dirty="0" smtClean="0">
                <a:solidFill>
                  <a:schemeClr val="tx1">
                    <a:lumMod val="75000"/>
                    <a:lumOff val="25000"/>
                  </a:schemeClr>
                </a:solidFill>
              </a:rPr>
              <a:t>※</a:t>
            </a:r>
            <a:r>
              <a:rPr lang="ja-JP" altLang="en-US" sz="900" dirty="0" smtClean="0">
                <a:solidFill>
                  <a:schemeClr val="tx1">
                    <a:lumMod val="75000"/>
                    <a:lumOff val="25000"/>
                  </a:schemeClr>
                </a:solidFill>
              </a:rPr>
              <a:t>レポート作成</a:t>
            </a:r>
            <a:r>
              <a:rPr lang="ja-JP" altLang="en-US" sz="900" dirty="0">
                <a:solidFill>
                  <a:schemeClr val="tx1">
                    <a:lumMod val="75000"/>
                    <a:lumOff val="25000"/>
                  </a:schemeClr>
                </a:solidFill>
              </a:rPr>
              <a:t>時</a:t>
            </a:r>
            <a:r>
              <a:rPr lang="ja-JP" altLang="en-US" sz="900" dirty="0" smtClean="0">
                <a:solidFill>
                  <a:schemeClr val="tx1">
                    <a:lumMod val="75000"/>
                    <a:lumOff val="25000"/>
                  </a:schemeClr>
                </a:solidFill>
              </a:rPr>
              <a:t>にパスワードを設定</a:t>
            </a:r>
            <a:endParaRPr lang="en-US" altLang="ja-JP" sz="900" dirty="0" smtClean="0">
              <a:solidFill>
                <a:schemeClr val="tx1">
                  <a:lumMod val="75000"/>
                  <a:lumOff val="25000"/>
                </a:schemeClr>
              </a:solidFill>
            </a:endParaRPr>
          </a:p>
        </p:txBody>
      </p:sp>
      <p:sp>
        <p:nvSpPr>
          <p:cNvPr id="11" name="四角形吹き出し 10"/>
          <p:cNvSpPr/>
          <p:nvPr/>
        </p:nvSpPr>
        <p:spPr>
          <a:xfrm>
            <a:off x="1691680" y="3793621"/>
            <a:ext cx="1466180" cy="256454"/>
          </a:xfrm>
          <a:prstGeom prst="wedgeRectCallout">
            <a:avLst>
              <a:gd name="adj1" fmla="val -23572"/>
              <a:gd name="adj2" fmla="val -26306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t>パスワードを設定</a:t>
            </a:r>
            <a:endParaRPr lang="en-US" altLang="ja-JP" sz="800" dirty="0"/>
          </a:p>
        </p:txBody>
      </p:sp>
      <p:pic>
        <p:nvPicPr>
          <p:cNvPr id="8" name="図 7"/>
          <p:cNvPicPr>
            <a:picLocks noChangeAspect="1"/>
          </p:cNvPicPr>
          <p:nvPr/>
        </p:nvPicPr>
        <p:blipFill>
          <a:blip r:embed="rId3"/>
          <a:stretch>
            <a:fillRect/>
          </a:stretch>
        </p:blipFill>
        <p:spPr>
          <a:xfrm>
            <a:off x="6252398" y="2746715"/>
            <a:ext cx="1979163" cy="729165"/>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pic>
        <p:nvPicPr>
          <p:cNvPr id="21" name="図 20"/>
          <p:cNvPicPr>
            <a:picLocks noChangeAspect="1"/>
          </p:cNvPicPr>
          <p:nvPr/>
        </p:nvPicPr>
        <p:blipFill>
          <a:blip r:embed="rId4"/>
          <a:stretch>
            <a:fillRect/>
          </a:stretch>
        </p:blipFill>
        <p:spPr>
          <a:xfrm>
            <a:off x="6912275" y="3358523"/>
            <a:ext cx="1537557" cy="1204496"/>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pic>
        <p:nvPicPr>
          <p:cNvPr id="6" name="図 5"/>
          <p:cNvPicPr>
            <a:picLocks noChangeAspect="1"/>
          </p:cNvPicPr>
          <p:nvPr/>
        </p:nvPicPr>
        <p:blipFill>
          <a:blip r:embed="rId5"/>
          <a:stretch>
            <a:fillRect/>
          </a:stretch>
        </p:blipFill>
        <p:spPr>
          <a:xfrm>
            <a:off x="3263104" y="2746715"/>
            <a:ext cx="2830279" cy="1409211"/>
          </a:xfrm>
          <a:prstGeom prst="rect">
            <a:avLst/>
          </a:prstGeom>
          <a:noFill/>
          <a:ln>
            <a:solidFill>
              <a:schemeClr val="tx1">
                <a:lumMod val="75000"/>
                <a:lumOff val="25000"/>
              </a:schemeClr>
            </a:solidFill>
          </a:ln>
          <a:effectLst>
            <a:outerShdw blurRad="50800" dist="38100" dir="2700000" algn="tl" rotWithShape="0">
              <a:prstClr val="black">
                <a:alpha val="40000"/>
              </a:prstClr>
            </a:outerShdw>
          </a:effectLst>
        </p:spPr>
      </p:pic>
      <p:sp>
        <p:nvSpPr>
          <p:cNvPr id="14" name="四角形吹き出し 13"/>
          <p:cNvSpPr/>
          <p:nvPr/>
        </p:nvSpPr>
        <p:spPr>
          <a:xfrm>
            <a:off x="3786752" y="3992633"/>
            <a:ext cx="1934071" cy="356485"/>
          </a:xfrm>
          <a:prstGeom prst="wedgeRectCallout">
            <a:avLst>
              <a:gd name="adj1" fmla="val -22160"/>
              <a:gd name="adj2" fmla="val -8982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t>正しいパスワードを入力しても</a:t>
            </a:r>
            <a:endParaRPr lang="en-US" altLang="ja-JP" sz="800" dirty="0" smtClean="0"/>
          </a:p>
          <a:p>
            <a:pPr algn="ctr"/>
            <a:r>
              <a:rPr lang="ja-JP" altLang="en-US" sz="800" dirty="0" smtClean="0"/>
              <a:t>レポートは表示がされません</a:t>
            </a:r>
            <a:endParaRPr lang="en-US" altLang="ja-JP" sz="800" dirty="0"/>
          </a:p>
        </p:txBody>
      </p:sp>
      <p:sp>
        <p:nvSpPr>
          <p:cNvPr id="13" name="四角形吹き出し 12"/>
          <p:cNvSpPr/>
          <p:nvPr/>
        </p:nvSpPr>
        <p:spPr>
          <a:xfrm>
            <a:off x="6804248" y="4515966"/>
            <a:ext cx="1512168" cy="256428"/>
          </a:xfrm>
          <a:prstGeom prst="wedgeRectCallout">
            <a:avLst>
              <a:gd name="adj1" fmla="val -22160"/>
              <a:gd name="adj2" fmla="val -8982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t>パスワード設定が可能です</a:t>
            </a:r>
            <a:endParaRPr lang="en-US" altLang="ja-JP" sz="800" dirty="0"/>
          </a:p>
        </p:txBody>
      </p:sp>
      <p:sp>
        <p:nvSpPr>
          <p:cNvPr id="16" name="正方形/長方形 15"/>
          <p:cNvSpPr/>
          <p:nvPr/>
        </p:nvSpPr>
        <p:spPr>
          <a:xfrm>
            <a:off x="7205969" y="411510"/>
            <a:ext cx="1815006" cy="305129"/>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smtClean="0"/>
              <a:t>デザイナスタイル</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83998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ページオプションに関する注意点</a:t>
            </a:r>
            <a:endParaRPr lang="ja-JP" altLang="en-US" dirty="0"/>
          </a:p>
        </p:txBody>
      </p:sp>
      <p:sp>
        <p:nvSpPr>
          <p:cNvPr id="6" name="テキスト プレースホルダー 5"/>
          <p:cNvSpPr>
            <a:spLocks noGrp="1"/>
          </p:cNvSpPr>
          <p:nvPr>
            <p:ph type="body" sz="quarter" idx="13"/>
          </p:nvPr>
        </p:nvSpPr>
        <p:spPr/>
        <p:txBody>
          <a:bodyPr/>
          <a:lstStyle/>
          <a:p>
            <a:pPr>
              <a:buFont typeface="Wingdings" panose="05000000000000000000" pitchFamily="2" charset="2"/>
              <a:buChar char="n"/>
            </a:pPr>
            <a:r>
              <a:rPr lang="ja-JP" altLang="en-US" b="1" dirty="0"/>
              <a:t>ページオプションの制限について</a:t>
            </a:r>
            <a:endParaRPr lang="en-US" altLang="ja-JP" b="1" dirty="0"/>
          </a:p>
          <a:p>
            <a:pPr lvl="1">
              <a:buFont typeface="Wingdings" panose="05000000000000000000" pitchFamily="2" charset="2"/>
              <a:buChar char="Ø"/>
            </a:pPr>
            <a:r>
              <a:rPr lang="ja-JP" altLang="en-US" dirty="0"/>
              <a:t>デザイナスタイル（</a:t>
            </a:r>
            <a:r>
              <a:rPr lang="en-US" altLang="ja-JP" dirty="0"/>
              <a:t>ARVERSION=2</a:t>
            </a:r>
            <a:r>
              <a:rPr lang="ja-JP" altLang="en-US" dirty="0"/>
              <a:t>）の</a:t>
            </a:r>
            <a:r>
              <a:rPr lang="en-US" altLang="ja-JP" dirty="0"/>
              <a:t>Analytic Document</a:t>
            </a:r>
            <a:r>
              <a:rPr lang="ja-JP" altLang="en-US" dirty="0"/>
              <a:t>で、ページオプションの「</a:t>
            </a:r>
            <a:r>
              <a:rPr lang="en-US" altLang="ja-JP" dirty="0"/>
              <a:t>1</a:t>
            </a:r>
            <a:r>
              <a:rPr lang="ja-JP" altLang="en-US" dirty="0"/>
              <a:t>ページの件数」を「すべて」とすると集約機能を使用した際にレポートが表示されません。</a:t>
            </a:r>
          </a:p>
          <a:p>
            <a:endParaRPr kumimoji="1" lang="ja-JP" altLang="en-US" dirty="0"/>
          </a:p>
        </p:txBody>
      </p:sp>
      <p:pic>
        <p:nvPicPr>
          <p:cNvPr id="4" name="図 3"/>
          <p:cNvPicPr>
            <a:picLocks noChangeAspect="1"/>
          </p:cNvPicPr>
          <p:nvPr/>
        </p:nvPicPr>
        <p:blipFill>
          <a:blip r:embed="rId2"/>
          <a:stretch>
            <a:fillRect/>
          </a:stretch>
        </p:blipFill>
        <p:spPr>
          <a:xfrm>
            <a:off x="1187624" y="2013646"/>
            <a:ext cx="3170172" cy="2646337"/>
          </a:xfrm>
          <a:prstGeom prst="rect">
            <a:avLst/>
          </a:prstGeom>
          <a:ln>
            <a:solidFill>
              <a:schemeClr val="accent1"/>
            </a:solidFill>
          </a:ln>
        </p:spPr>
      </p:pic>
      <p:pic>
        <p:nvPicPr>
          <p:cNvPr id="5" name="図 4"/>
          <p:cNvPicPr>
            <a:picLocks noChangeAspect="1"/>
          </p:cNvPicPr>
          <p:nvPr/>
        </p:nvPicPr>
        <p:blipFill>
          <a:blip r:embed="rId3"/>
          <a:stretch>
            <a:fillRect/>
          </a:stretch>
        </p:blipFill>
        <p:spPr>
          <a:xfrm>
            <a:off x="4614555" y="2013646"/>
            <a:ext cx="3917885" cy="2634735"/>
          </a:xfrm>
          <a:prstGeom prst="rect">
            <a:avLst/>
          </a:prstGeom>
          <a:ln>
            <a:solidFill>
              <a:schemeClr val="accent1"/>
            </a:solidFill>
          </a:ln>
        </p:spPr>
      </p:pic>
      <p:sp>
        <p:nvSpPr>
          <p:cNvPr id="22" name="四角形吹き出し 21"/>
          <p:cNvSpPr/>
          <p:nvPr/>
        </p:nvSpPr>
        <p:spPr>
          <a:xfrm>
            <a:off x="6591266" y="4291896"/>
            <a:ext cx="1934071" cy="356485"/>
          </a:xfrm>
          <a:prstGeom prst="wedgeRectCallout">
            <a:avLst>
              <a:gd name="adj1" fmla="val -22160"/>
              <a:gd name="adj2" fmla="val -4056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t>レポート</a:t>
            </a:r>
            <a:r>
              <a:rPr lang="ja-JP" altLang="en-US" sz="800" dirty="0" smtClean="0"/>
              <a:t>が表示されません。</a:t>
            </a:r>
            <a:endParaRPr lang="en-US" altLang="ja-JP" sz="800" dirty="0"/>
          </a:p>
        </p:txBody>
      </p:sp>
      <p:sp>
        <p:nvSpPr>
          <p:cNvPr id="23" name="四角形吹き出し 22"/>
          <p:cNvSpPr/>
          <p:nvPr/>
        </p:nvSpPr>
        <p:spPr>
          <a:xfrm>
            <a:off x="6580674" y="2211710"/>
            <a:ext cx="1934071" cy="356485"/>
          </a:xfrm>
          <a:prstGeom prst="wedgeRectCallout">
            <a:avLst>
              <a:gd name="adj1" fmla="val -22160"/>
              <a:gd name="adj2" fmla="val -4056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t>グラフは表示されます。</a:t>
            </a:r>
            <a:endParaRPr lang="en-US" altLang="ja-JP" sz="800" dirty="0"/>
          </a:p>
        </p:txBody>
      </p:sp>
      <p:sp>
        <p:nvSpPr>
          <p:cNvPr id="24" name="四角形吹き出し 23"/>
          <p:cNvSpPr/>
          <p:nvPr/>
        </p:nvSpPr>
        <p:spPr>
          <a:xfrm>
            <a:off x="2776241" y="3331013"/>
            <a:ext cx="1466180" cy="256454"/>
          </a:xfrm>
          <a:prstGeom prst="wedgeRectCallout">
            <a:avLst>
              <a:gd name="adj1" fmla="val -36077"/>
              <a:gd name="adj2" fmla="val -97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t>すべてを設定</a:t>
            </a:r>
            <a:endParaRPr lang="en-US" altLang="ja-JP" sz="800" dirty="0"/>
          </a:p>
        </p:txBody>
      </p:sp>
      <p:sp>
        <p:nvSpPr>
          <p:cNvPr id="11" name="正方形/長方形 10"/>
          <p:cNvSpPr/>
          <p:nvPr/>
        </p:nvSpPr>
        <p:spPr>
          <a:xfrm>
            <a:off x="7205969" y="411510"/>
            <a:ext cx="1815006" cy="305129"/>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smtClean="0"/>
              <a:t>デザイナスタイル</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55202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エクスポートに関する注意点</a:t>
            </a:r>
            <a:endParaRPr lang="ja-JP" altLang="en-US" dirty="0"/>
          </a:p>
        </p:txBody>
      </p:sp>
      <p:sp>
        <p:nvSpPr>
          <p:cNvPr id="4" name="テキスト プレースホルダー 3"/>
          <p:cNvSpPr>
            <a:spLocks noGrp="1"/>
          </p:cNvSpPr>
          <p:nvPr>
            <p:ph type="body" sz="quarter" idx="13"/>
          </p:nvPr>
        </p:nvSpPr>
        <p:spPr/>
        <p:txBody>
          <a:bodyPr/>
          <a:lstStyle/>
          <a:p>
            <a:pPr>
              <a:buFont typeface="Wingdings" panose="05000000000000000000" pitchFamily="2" charset="2"/>
              <a:buChar char="n"/>
            </a:pPr>
            <a:r>
              <a:rPr lang="ja-JP" altLang="en-US" b="1" dirty="0"/>
              <a:t>エクスポートの制限について</a:t>
            </a:r>
            <a:endParaRPr lang="en-US" altLang="ja-JP" b="1" dirty="0"/>
          </a:p>
          <a:p>
            <a:pPr lvl="1">
              <a:buFont typeface="Wingdings" panose="05000000000000000000" pitchFamily="2" charset="2"/>
              <a:buChar char="Ø"/>
            </a:pPr>
            <a:r>
              <a:rPr lang="en-US" altLang="ja-JP" dirty="0"/>
              <a:t>Analytic</a:t>
            </a:r>
            <a:r>
              <a:rPr lang="ja-JP" altLang="en-US" dirty="0"/>
              <a:t> </a:t>
            </a:r>
            <a:r>
              <a:rPr lang="en-US" altLang="ja-JP" dirty="0"/>
              <a:t>Document</a:t>
            </a:r>
            <a:r>
              <a:rPr lang="ja-JP" altLang="en-US" dirty="0"/>
              <a:t>形式にてエクスポート機能を使用しての</a:t>
            </a:r>
            <a:r>
              <a:rPr lang="en-US" altLang="ja-JP" dirty="0"/>
              <a:t>EXCEL</a:t>
            </a:r>
            <a:r>
              <a:rPr lang="ja-JP" altLang="en-US" dirty="0"/>
              <a:t>ファイルについて、数値が</a:t>
            </a:r>
            <a:r>
              <a:rPr lang="en-US" altLang="ja-JP" dirty="0"/>
              <a:t>NULL</a:t>
            </a:r>
            <a:r>
              <a:rPr lang="ja-JP" altLang="en-US" dirty="0"/>
              <a:t>値であっても、０が出力されます。</a:t>
            </a:r>
            <a:endParaRPr lang="en-US" altLang="ja-JP" dirty="0"/>
          </a:p>
          <a:p>
            <a:pPr lvl="1">
              <a:buFont typeface="Wingdings" panose="05000000000000000000" pitchFamily="2" charset="2"/>
              <a:buChar char="Ø"/>
            </a:pPr>
            <a:r>
              <a:rPr lang="en-US" altLang="ja-JP" dirty="0"/>
              <a:t>NULL</a:t>
            </a:r>
            <a:r>
              <a:rPr lang="ja-JP" altLang="en-US" dirty="0"/>
              <a:t>値を把握する場合は、</a:t>
            </a:r>
            <a:r>
              <a:rPr lang="en-US" altLang="ja-JP" dirty="0"/>
              <a:t>FORMAT XLSX</a:t>
            </a:r>
            <a:r>
              <a:rPr lang="ja-JP" altLang="en-US" dirty="0"/>
              <a:t>で出力してください</a:t>
            </a:r>
            <a:r>
              <a:rPr lang="ja-JP" altLang="en-US" dirty="0" smtClean="0"/>
              <a:t>。</a:t>
            </a:r>
            <a:endParaRPr lang="en-US" altLang="ja-JP" dirty="0"/>
          </a:p>
        </p:txBody>
      </p:sp>
      <p:pic>
        <p:nvPicPr>
          <p:cNvPr id="6" name="図 5"/>
          <p:cNvPicPr>
            <a:picLocks noChangeAspect="1"/>
          </p:cNvPicPr>
          <p:nvPr/>
        </p:nvPicPr>
        <p:blipFill>
          <a:blip r:embed="rId2"/>
          <a:stretch>
            <a:fillRect/>
          </a:stretch>
        </p:blipFill>
        <p:spPr>
          <a:xfrm>
            <a:off x="834005" y="2397876"/>
            <a:ext cx="3078228" cy="1627696"/>
          </a:xfrm>
          <a:prstGeom prst="rect">
            <a:avLst/>
          </a:prstGeom>
          <a:ln>
            <a:solidFill>
              <a:schemeClr val="accent1"/>
            </a:solidFill>
          </a:ln>
        </p:spPr>
      </p:pic>
      <p:pic>
        <p:nvPicPr>
          <p:cNvPr id="7" name="図 6"/>
          <p:cNvPicPr>
            <a:picLocks noChangeAspect="1"/>
          </p:cNvPicPr>
          <p:nvPr/>
        </p:nvPicPr>
        <p:blipFill>
          <a:blip r:embed="rId3"/>
          <a:stretch>
            <a:fillRect/>
          </a:stretch>
        </p:blipFill>
        <p:spPr>
          <a:xfrm>
            <a:off x="4910484" y="2737786"/>
            <a:ext cx="4136190" cy="1202116"/>
          </a:xfrm>
          <a:prstGeom prst="rect">
            <a:avLst/>
          </a:prstGeom>
          <a:ln>
            <a:solidFill>
              <a:schemeClr val="accent1"/>
            </a:solidFill>
          </a:ln>
        </p:spPr>
      </p:pic>
      <p:sp>
        <p:nvSpPr>
          <p:cNvPr id="11" name="四角形吹き出し 10"/>
          <p:cNvSpPr/>
          <p:nvPr/>
        </p:nvSpPr>
        <p:spPr>
          <a:xfrm>
            <a:off x="5724128" y="4025572"/>
            <a:ext cx="1466180" cy="256454"/>
          </a:xfrm>
          <a:prstGeom prst="wedgeRectCallout">
            <a:avLst>
              <a:gd name="adj1" fmla="val -36077"/>
              <a:gd name="adj2" fmla="val -97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t>値が</a:t>
            </a:r>
            <a:r>
              <a:rPr lang="en-US" altLang="ja-JP" sz="800" dirty="0" smtClean="0"/>
              <a:t>NULL</a:t>
            </a:r>
            <a:r>
              <a:rPr lang="ja-JP" altLang="en-US" sz="800" dirty="0" err="1" smtClean="0"/>
              <a:t>なのに</a:t>
            </a:r>
            <a:r>
              <a:rPr lang="ja-JP" altLang="en-US" sz="800" dirty="0" smtClean="0"/>
              <a:t>０となる</a:t>
            </a:r>
            <a:endParaRPr lang="en-US" altLang="ja-JP" sz="800" dirty="0"/>
          </a:p>
        </p:txBody>
      </p:sp>
      <p:sp>
        <p:nvSpPr>
          <p:cNvPr id="13" name="右矢印 12"/>
          <p:cNvSpPr/>
          <p:nvPr/>
        </p:nvSpPr>
        <p:spPr>
          <a:xfrm>
            <a:off x="4067944" y="3219822"/>
            <a:ext cx="792088" cy="216024"/>
          </a:xfrm>
          <a:prstGeom prst="rightArrow">
            <a:avLst/>
          </a:prstGeom>
          <a:solidFill>
            <a:schemeClr val="accent1">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3947907" y="3000713"/>
            <a:ext cx="992579" cy="253916"/>
          </a:xfrm>
          <a:prstGeom prst="rect">
            <a:avLst/>
          </a:prstGeom>
        </p:spPr>
        <p:txBody>
          <a:bodyPr wrap="none">
            <a:spAutoFit/>
          </a:bodyPr>
          <a:lstStyle/>
          <a:p>
            <a:r>
              <a:rPr lang="ja-JP" altLang="en-US" sz="1050" dirty="0"/>
              <a:t>エクスポート</a:t>
            </a:r>
          </a:p>
        </p:txBody>
      </p:sp>
      <p:sp>
        <p:nvSpPr>
          <p:cNvPr id="10" name="正方形/長方形 9"/>
          <p:cNvSpPr/>
          <p:nvPr/>
        </p:nvSpPr>
        <p:spPr>
          <a:xfrm>
            <a:off x="7204556" y="92502"/>
            <a:ext cx="1815006" cy="299938"/>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smtClean="0"/>
              <a:t>レガシー</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7205969" y="411510"/>
            <a:ext cx="1815006" cy="305129"/>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smtClean="0"/>
              <a:t>デザイナスタイル</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02379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コンテンツ プレースホルダー 2"/>
          <p:cNvSpPr txBox="1">
            <a:spLocks/>
          </p:cNvSpPr>
          <p:nvPr/>
        </p:nvSpPr>
        <p:spPr>
          <a:xfrm>
            <a:off x="446855" y="987574"/>
            <a:ext cx="8229600" cy="36651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6"/>
              </a:buClr>
              <a:buFont typeface="Wingdings" panose="05000000000000000000" pitchFamily="2" charset="2"/>
              <a:buChar char="p"/>
              <a:defRPr kumimoji="1" sz="1600" kern="1200">
                <a:solidFill>
                  <a:schemeClr val="accent6"/>
                </a:solidFill>
                <a:latin typeface="+mn-ea"/>
                <a:ea typeface="+mn-ea"/>
                <a:cs typeface="Meiryo UI" panose="020B0604030504040204" pitchFamily="50" charset="-128"/>
              </a:defRPr>
            </a:lvl1pPr>
            <a:lvl2pPr marL="742950" indent="-285750" algn="l" defTabSz="914400" rtl="0" eaLnBrk="1" latinLnBrk="0" hangingPunct="1">
              <a:spcBef>
                <a:spcPct val="20000"/>
              </a:spcBef>
              <a:buClr>
                <a:schemeClr val="accent1"/>
              </a:buClr>
              <a:buFont typeface="Arial" panose="020B0604020202020204" pitchFamily="34" charset="0"/>
              <a:buChar char="–"/>
              <a:defRPr kumimoji="1" sz="1400" kern="1200">
                <a:solidFill>
                  <a:schemeClr val="tx1">
                    <a:lumMod val="75000"/>
                    <a:lumOff val="25000"/>
                  </a:schemeClr>
                </a:solidFill>
                <a:latin typeface="+mn-ea"/>
                <a:ea typeface="+mn-ea"/>
                <a:cs typeface="Meiryo UI" panose="020B0604030504040204" pitchFamily="50" charset="-128"/>
              </a:defRPr>
            </a:lvl2pPr>
            <a:lvl3pPr marL="1143000" indent="-228600" algn="l" defTabSz="914400" rtl="0" eaLnBrk="1" latinLnBrk="0" hangingPunct="1">
              <a:spcBef>
                <a:spcPct val="20000"/>
              </a:spcBef>
              <a:buClr>
                <a:schemeClr val="tx1">
                  <a:lumMod val="75000"/>
                  <a:lumOff val="25000"/>
                </a:schemeClr>
              </a:buClr>
              <a:buFont typeface="Arial" panose="020B0604020202020204" pitchFamily="34" charset="0"/>
              <a:buChar char="•"/>
              <a:defRPr kumimoji="1" sz="1200" kern="1200">
                <a:solidFill>
                  <a:schemeClr val="tx1">
                    <a:lumMod val="75000"/>
                    <a:lumOff val="25000"/>
                  </a:schemeClr>
                </a:solidFill>
                <a:latin typeface="+mn-ea"/>
                <a:ea typeface="+mn-ea"/>
                <a:cs typeface="Meiryo UI" panose="020B0604030504040204" pitchFamily="50" charset="-128"/>
              </a:defRPr>
            </a:lvl3pPr>
            <a:lvl4pPr marL="1600200" indent="-228600" algn="l" defTabSz="914400" rtl="0" eaLnBrk="1" latinLnBrk="0" hangingPunct="1">
              <a:spcBef>
                <a:spcPct val="20000"/>
              </a:spcBef>
              <a:buClr>
                <a:schemeClr val="tx1">
                  <a:lumMod val="75000"/>
                  <a:lumOff val="25000"/>
                </a:schemeClr>
              </a:buClr>
              <a:buFont typeface="Arial" panose="020B0604020202020204" pitchFamily="34" charset="0"/>
              <a:buChar char="–"/>
              <a:defRPr kumimoji="1" sz="1100" kern="1200">
                <a:solidFill>
                  <a:schemeClr val="tx1">
                    <a:lumMod val="75000"/>
                    <a:lumOff val="25000"/>
                  </a:schemeClr>
                </a:solidFill>
                <a:latin typeface="+mn-ea"/>
                <a:ea typeface="+mn-ea"/>
                <a:cs typeface="Meiryo UI" panose="020B0604030504040204" pitchFamily="50" charset="-128"/>
              </a:defRPr>
            </a:lvl4pPr>
            <a:lvl5pPr marL="2057400" indent="-228600" algn="l" defTabSz="914400" rtl="0" eaLnBrk="1" latinLnBrk="0" hangingPunct="1">
              <a:spcBef>
                <a:spcPct val="20000"/>
              </a:spcBef>
              <a:buClr>
                <a:schemeClr val="tx1">
                  <a:lumMod val="75000"/>
                  <a:lumOff val="25000"/>
                </a:schemeClr>
              </a:buClr>
              <a:buFont typeface="Arial" panose="020B0604020202020204" pitchFamily="34" charset="0"/>
              <a:buChar char="»"/>
              <a:defRPr kumimoji="1" sz="1100" kern="1200">
                <a:solidFill>
                  <a:schemeClr val="tx1">
                    <a:lumMod val="75000"/>
                    <a:lumOff val="25000"/>
                  </a:schemeClr>
                </a:solidFill>
                <a:latin typeface="+mn-ea"/>
                <a:ea typeface="+mn-ea"/>
                <a:cs typeface="Meiryo UI"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endParaRPr lang="en-US" altLang="ja-JP" sz="1400" dirty="0">
              <a:solidFill>
                <a:schemeClr val="tx1">
                  <a:lumMod val="75000"/>
                  <a:lumOff val="25000"/>
                </a:schemeClr>
              </a:solidFill>
            </a:endParaRPr>
          </a:p>
        </p:txBody>
      </p:sp>
      <p:sp>
        <p:nvSpPr>
          <p:cNvPr id="2" name="タイトル 1"/>
          <p:cNvSpPr>
            <a:spLocks noGrp="1"/>
          </p:cNvSpPr>
          <p:nvPr>
            <p:ph type="title"/>
          </p:nvPr>
        </p:nvSpPr>
        <p:spPr/>
        <p:txBody>
          <a:bodyPr>
            <a:normAutofit/>
          </a:bodyPr>
          <a:lstStyle/>
          <a:p>
            <a:r>
              <a:rPr lang="ja-JP" altLang="en-US" dirty="0" smtClean="0"/>
              <a:t>モバイル利用時の注意点</a:t>
            </a:r>
            <a:endParaRPr lang="ja-JP" altLang="en-US" dirty="0"/>
          </a:p>
        </p:txBody>
      </p:sp>
      <p:sp>
        <p:nvSpPr>
          <p:cNvPr id="4" name="テキスト プレースホルダー 3"/>
          <p:cNvSpPr>
            <a:spLocks noGrp="1"/>
          </p:cNvSpPr>
          <p:nvPr>
            <p:ph type="body" sz="quarter" idx="13"/>
          </p:nvPr>
        </p:nvSpPr>
        <p:spPr/>
        <p:txBody>
          <a:bodyPr/>
          <a:lstStyle/>
          <a:p>
            <a:pPr>
              <a:buFont typeface="Wingdings" panose="05000000000000000000" pitchFamily="2" charset="2"/>
              <a:buChar char="n"/>
            </a:pPr>
            <a:r>
              <a:rPr lang="ja-JP" altLang="en-US" b="1" dirty="0"/>
              <a:t>モバイル利用時の</a:t>
            </a:r>
            <a:r>
              <a:rPr lang="en-US" altLang="ja-JP" b="1" dirty="0"/>
              <a:t>Analytic Document</a:t>
            </a:r>
            <a:r>
              <a:rPr lang="ja-JP" altLang="en-US" b="1" dirty="0"/>
              <a:t>レポートのスクロールについて</a:t>
            </a:r>
            <a:endParaRPr lang="en-US" altLang="ja-JP" b="1" dirty="0"/>
          </a:p>
          <a:p>
            <a:pPr lvl="1">
              <a:buFont typeface="Wingdings" panose="05000000000000000000" pitchFamily="2" charset="2"/>
              <a:buChar char="Ø"/>
            </a:pPr>
            <a:r>
              <a:rPr lang="ja-JP" altLang="en-US" dirty="0"/>
              <a:t>ページのコンテナにデザイナスタイル（</a:t>
            </a:r>
            <a:r>
              <a:rPr lang="en-US" altLang="ja-JP" dirty="0"/>
              <a:t>ARVERSION=2</a:t>
            </a:r>
            <a:r>
              <a:rPr lang="ja-JP" altLang="en-US" dirty="0"/>
              <a:t>）の</a:t>
            </a:r>
            <a:r>
              <a:rPr lang="en-US" altLang="ja-JP" dirty="0"/>
              <a:t>Analytic</a:t>
            </a:r>
            <a:r>
              <a:rPr lang="ja-JP" altLang="en-US" dirty="0"/>
              <a:t> </a:t>
            </a:r>
            <a:r>
              <a:rPr lang="en-US" altLang="ja-JP" dirty="0"/>
              <a:t>Document</a:t>
            </a:r>
            <a:r>
              <a:rPr lang="ja-JP" altLang="en-US" dirty="0"/>
              <a:t>レポートを挿入し、モバイルから実行すると、スクロールバー（縦・横）が動作しません。</a:t>
            </a:r>
            <a:endParaRPr lang="en-US" altLang="ja-JP" dirty="0"/>
          </a:p>
          <a:p>
            <a:pPr lvl="1">
              <a:buFont typeface="Wingdings" panose="05000000000000000000" pitchFamily="2" charset="2"/>
              <a:buChar char="Ø"/>
            </a:pPr>
            <a:r>
              <a:rPr lang="ja-JP" altLang="en-US" dirty="0"/>
              <a:t>ページのコンテナに配置した場合の事象で、レポート単体で実行した場合は事象は起きません。</a:t>
            </a:r>
            <a:endParaRPr lang="en-US" altLang="ja-JP" dirty="0"/>
          </a:p>
          <a:p>
            <a:pPr lvl="1">
              <a:buFont typeface="Wingdings" panose="05000000000000000000" pitchFamily="2" charset="2"/>
              <a:buChar char="Ø"/>
            </a:pPr>
            <a:r>
              <a:rPr lang="ja-JP" altLang="en-US" dirty="0"/>
              <a:t>レガシー（</a:t>
            </a:r>
            <a:r>
              <a:rPr lang="en-US" altLang="ja-JP" dirty="0"/>
              <a:t>ARVERSION=1</a:t>
            </a:r>
            <a:r>
              <a:rPr lang="ja-JP" altLang="en-US" dirty="0"/>
              <a:t>）の出力形式では、事象は起きません。</a:t>
            </a:r>
            <a:endParaRPr lang="en-US" altLang="ja-JP" dirty="0"/>
          </a:p>
          <a:p>
            <a:endParaRPr kumimoji="1" lang="ja-JP" altLang="en-US" dirty="0"/>
          </a:p>
        </p:txBody>
      </p:sp>
      <p:sp>
        <p:nvSpPr>
          <p:cNvPr id="19" name="テキスト ボックス 18"/>
          <p:cNvSpPr txBox="1"/>
          <p:nvPr/>
        </p:nvSpPr>
        <p:spPr>
          <a:xfrm>
            <a:off x="4067944" y="2283718"/>
            <a:ext cx="2983172" cy="230832"/>
          </a:xfrm>
          <a:prstGeom prst="rect">
            <a:avLst/>
          </a:prstGeom>
          <a:noFill/>
        </p:spPr>
        <p:txBody>
          <a:bodyPr wrap="square" rtlCol="0">
            <a:spAutoFit/>
          </a:bodyPr>
          <a:lstStyle/>
          <a:p>
            <a:r>
              <a:rPr lang="en-US" altLang="ja-JP" sz="900" dirty="0" smtClean="0">
                <a:solidFill>
                  <a:schemeClr val="tx1">
                    <a:lumMod val="75000"/>
                    <a:lumOff val="25000"/>
                  </a:schemeClr>
                </a:solidFill>
              </a:rPr>
              <a:t>※</a:t>
            </a:r>
            <a:r>
              <a:rPr lang="ja-JP" altLang="en-US" sz="900" dirty="0" smtClean="0">
                <a:solidFill>
                  <a:schemeClr val="tx1">
                    <a:lumMod val="75000"/>
                    <a:lumOff val="25000"/>
                  </a:schemeClr>
                </a:solidFill>
              </a:rPr>
              <a:t>モバイルの</a:t>
            </a:r>
            <a:r>
              <a:rPr lang="en-US" altLang="ja-JP" sz="900" dirty="0" smtClean="0">
                <a:solidFill>
                  <a:schemeClr val="tx1">
                    <a:lumMod val="75000"/>
                    <a:lumOff val="25000"/>
                  </a:schemeClr>
                </a:solidFill>
              </a:rPr>
              <a:t>Chrome</a:t>
            </a:r>
            <a:r>
              <a:rPr lang="ja-JP" altLang="en-US" sz="900" dirty="0" err="1">
                <a:solidFill>
                  <a:schemeClr val="tx1">
                    <a:lumMod val="75000"/>
                    <a:lumOff val="25000"/>
                  </a:schemeClr>
                </a:solidFill>
              </a:rPr>
              <a:t>、</a:t>
            </a:r>
            <a:r>
              <a:rPr lang="en-US" altLang="ja-JP" sz="900" dirty="0" smtClean="0">
                <a:solidFill>
                  <a:schemeClr val="tx1">
                    <a:lumMod val="75000"/>
                    <a:lumOff val="25000"/>
                  </a:schemeClr>
                </a:solidFill>
              </a:rPr>
              <a:t>Safari</a:t>
            </a:r>
            <a:r>
              <a:rPr lang="ja-JP" altLang="en-US" sz="900" dirty="0" smtClean="0">
                <a:solidFill>
                  <a:schemeClr val="tx1">
                    <a:lumMod val="75000"/>
                    <a:lumOff val="25000"/>
                  </a:schemeClr>
                </a:solidFill>
              </a:rPr>
              <a:t>等でページを実行</a:t>
            </a:r>
            <a:endParaRPr lang="en-US" altLang="ja-JP" sz="900" dirty="0" smtClean="0">
              <a:solidFill>
                <a:schemeClr val="tx1">
                  <a:lumMod val="75000"/>
                  <a:lumOff val="25000"/>
                </a:schemeClr>
              </a:solidFill>
            </a:endParaRPr>
          </a:p>
        </p:txBody>
      </p:sp>
      <p:pic>
        <p:nvPicPr>
          <p:cNvPr id="5" name="図 4"/>
          <p:cNvPicPr>
            <a:picLocks noChangeAspect="1"/>
          </p:cNvPicPr>
          <p:nvPr/>
        </p:nvPicPr>
        <p:blipFill rotWithShape="1">
          <a:blip r:embed="rId2"/>
          <a:srcRect b="7365"/>
          <a:stretch/>
        </p:blipFill>
        <p:spPr>
          <a:xfrm>
            <a:off x="964470" y="2677117"/>
            <a:ext cx="2372718" cy="2126881"/>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
        <p:nvSpPr>
          <p:cNvPr id="11" name="四角形吹き出し 10"/>
          <p:cNvSpPr/>
          <p:nvPr/>
        </p:nvSpPr>
        <p:spPr>
          <a:xfrm>
            <a:off x="2268786" y="3003798"/>
            <a:ext cx="1367110" cy="529566"/>
          </a:xfrm>
          <a:prstGeom prst="wedgeRectCallout">
            <a:avLst>
              <a:gd name="adj1" fmla="val -48894"/>
              <a:gd name="adj2" fmla="val 6372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t>スクロールバーが</a:t>
            </a:r>
            <a:endParaRPr lang="en-US" altLang="ja-JP" sz="800" dirty="0" smtClean="0"/>
          </a:p>
          <a:p>
            <a:pPr algn="ctr"/>
            <a:r>
              <a:rPr lang="ja-JP" altLang="en-US" sz="800" dirty="0" smtClean="0"/>
              <a:t>動かせません</a:t>
            </a:r>
            <a:endParaRPr lang="en-US" altLang="ja-JP" sz="800" dirty="0"/>
          </a:p>
        </p:txBody>
      </p:sp>
      <p:sp>
        <p:nvSpPr>
          <p:cNvPr id="13" name="正方形/長方形 12"/>
          <p:cNvSpPr/>
          <p:nvPr/>
        </p:nvSpPr>
        <p:spPr>
          <a:xfrm>
            <a:off x="7205969" y="411510"/>
            <a:ext cx="1815006" cy="305129"/>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smtClean="0"/>
              <a:t>デザイナスタイル</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1612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893878" y="2283718"/>
            <a:ext cx="4623323" cy="1857335"/>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
        <p:nvSpPr>
          <p:cNvPr id="2" name="タイトル 1"/>
          <p:cNvSpPr>
            <a:spLocks noGrp="1"/>
          </p:cNvSpPr>
          <p:nvPr>
            <p:ph type="title"/>
          </p:nvPr>
        </p:nvSpPr>
        <p:spPr/>
        <p:txBody>
          <a:bodyPr/>
          <a:lstStyle/>
          <a:p>
            <a:r>
              <a:rPr lang="ja-JP" altLang="en-US" dirty="0" smtClean="0"/>
              <a:t>行固定、列固定の注意点①</a:t>
            </a:r>
            <a:endParaRPr lang="ja-JP" altLang="en-US" dirty="0"/>
          </a:p>
        </p:txBody>
      </p:sp>
      <p:sp>
        <p:nvSpPr>
          <p:cNvPr id="6" name="テキスト プレースホルダー 5"/>
          <p:cNvSpPr>
            <a:spLocks noGrp="1"/>
          </p:cNvSpPr>
          <p:nvPr>
            <p:ph type="body" sz="quarter" idx="13"/>
          </p:nvPr>
        </p:nvSpPr>
        <p:spPr/>
        <p:txBody>
          <a:bodyPr/>
          <a:lstStyle/>
          <a:p>
            <a:pPr>
              <a:buFont typeface="Wingdings" panose="05000000000000000000" pitchFamily="2" charset="2"/>
              <a:buChar char="n"/>
            </a:pPr>
            <a:r>
              <a:rPr lang="ja-JP" altLang="en-US" b="1" dirty="0"/>
              <a:t>行固定、列固定、</a:t>
            </a:r>
            <a:r>
              <a:rPr lang="en-US" altLang="ja-JP" b="1" dirty="0"/>
              <a:t>ACROSS</a:t>
            </a:r>
            <a:r>
              <a:rPr lang="ja-JP" altLang="en-US" b="1" dirty="0"/>
              <a:t>等を使用したレポートについて</a:t>
            </a:r>
            <a:endParaRPr lang="en-US" altLang="ja-JP" b="1" dirty="0"/>
          </a:p>
          <a:p>
            <a:pPr lvl="1">
              <a:buFont typeface="Wingdings" panose="05000000000000000000" pitchFamily="2" charset="2"/>
              <a:buChar char="Ø"/>
            </a:pPr>
            <a:r>
              <a:rPr lang="ja-JP" altLang="en-US" dirty="0"/>
              <a:t>列と行の固定、ドリルダウン設定（</a:t>
            </a:r>
            <a:r>
              <a:rPr lang="en-US" altLang="ja-JP" dirty="0"/>
              <a:t>※</a:t>
            </a:r>
            <a:r>
              <a:rPr lang="ja-JP" altLang="en-US" dirty="0"/>
              <a:t>設定方法によります）をしているレポートで、</a:t>
            </a:r>
            <a:r>
              <a:rPr lang="en-US" altLang="ja-JP" dirty="0"/>
              <a:t/>
            </a:r>
            <a:br>
              <a:rPr lang="en-US" altLang="ja-JP" dirty="0"/>
            </a:br>
            <a:r>
              <a:rPr lang="ja-JP" altLang="en-US" dirty="0"/>
              <a:t>１行の</a:t>
            </a:r>
            <a:r>
              <a:rPr lang="en-US" altLang="ja-JP" dirty="0"/>
              <a:t>SUM</a:t>
            </a:r>
            <a:r>
              <a:rPr lang="ja-JP" altLang="en-US" dirty="0"/>
              <a:t>項目全てが</a:t>
            </a:r>
            <a:r>
              <a:rPr lang="en-US" altLang="ja-JP" dirty="0"/>
              <a:t>MISSING</a:t>
            </a:r>
            <a:r>
              <a:rPr lang="ja-JP" altLang="en-US" dirty="0"/>
              <a:t>になる場合、固定列とそれ以外の列で行データがずれます。</a:t>
            </a:r>
            <a:endParaRPr lang="en-US" altLang="ja-JP" dirty="0"/>
          </a:p>
          <a:p>
            <a:pPr lvl="1">
              <a:buFont typeface="Wingdings" panose="05000000000000000000" pitchFamily="2" charset="2"/>
              <a:buChar char="Ø"/>
            </a:pPr>
            <a:r>
              <a:rPr lang="ja-JP" altLang="en-US" dirty="0"/>
              <a:t>レガシー（</a:t>
            </a:r>
            <a:r>
              <a:rPr lang="en-US" altLang="ja-JP" dirty="0"/>
              <a:t>ARVERSION=1</a:t>
            </a:r>
            <a:r>
              <a:rPr lang="ja-JP" altLang="en-US" dirty="0"/>
              <a:t>）の出力形式でも同様です</a:t>
            </a:r>
            <a:r>
              <a:rPr lang="ja-JP" altLang="en-US" dirty="0" smtClean="0"/>
              <a:t>。</a:t>
            </a:r>
            <a:endParaRPr lang="en-US" altLang="ja-JP" dirty="0"/>
          </a:p>
        </p:txBody>
      </p:sp>
      <p:sp>
        <p:nvSpPr>
          <p:cNvPr id="19" name="テキスト ボックス 18"/>
          <p:cNvSpPr txBox="1"/>
          <p:nvPr/>
        </p:nvSpPr>
        <p:spPr>
          <a:xfrm>
            <a:off x="5693284" y="2432847"/>
            <a:ext cx="3099024" cy="1200329"/>
          </a:xfrm>
          <a:prstGeom prst="rect">
            <a:avLst/>
          </a:prstGeom>
          <a:noFill/>
        </p:spPr>
        <p:txBody>
          <a:bodyPr wrap="square" rtlCol="0">
            <a:spAutoFit/>
          </a:bodyPr>
          <a:lstStyle/>
          <a:p>
            <a:r>
              <a:rPr lang="en-US" altLang="ja-JP" sz="900" dirty="0" smtClean="0">
                <a:solidFill>
                  <a:schemeClr val="tx1">
                    <a:lumMod val="75000"/>
                    <a:lumOff val="25000"/>
                  </a:schemeClr>
                </a:solidFill>
              </a:rPr>
              <a:t>※</a:t>
            </a:r>
            <a:r>
              <a:rPr lang="ja-JP" altLang="en-US" sz="900" dirty="0" smtClean="0">
                <a:solidFill>
                  <a:schemeClr val="tx1">
                    <a:lumMod val="75000"/>
                    <a:lumOff val="25000"/>
                  </a:schemeClr>
                </a:solidFill>
              </a:rPr>
              <a:t>以下</a:t>
            </a:r>
            <a:r>
              <a:rPr lang="ja-JP" altLang="en-US" sz="900" dirty="0">
                <a:solidFill>
                  <a:schemeClr val="tx1">
                    <a:lumMod val="75000"/>
                    <a:lumOff val="25000"/>
                  </a:schemeClr>
                </a:solidFill>
              </a:rPr>
              <a:t>の条件の時</a:t>
            </a:r>
            <a:r>
              <a:rPr lang="ja-JP" altLang="en-US" sz="900" dirty="0" smtClean="0">
                <a:solidFill>
                  <a:schemeClr val="tx1">
                    <a:lumMod val="75000"/>
                    <a:lumOff val="25000"/>
                  </a:schemeClr>
                </a:solidFill>
              </a:rPr>
              <a:t>に発生します。</a:t>
            </a:r>
            <a:endParaRPr lang="ja-JP" altLang="en-US" sz="900" dirty="0">
              <a:solidFill>
                <a:schemeClr val="tx1">
                  <a:lumMod val="75000"/>
                  <a:lumOff val="25000"/>
                </a:schemeClr>
              </a:solidFill>
            </a:endParaRPr>
          </a:p>
          <a:p>
            <a:pPr marL="171450" indent="-171450">
              <a:buFont typeface="Arial" panose="020B0604020202020204" pitchFamily="34" charset="0"/>
              <a:buChar char="•"/>
            </a:pPr>
            <a:r>
              <a:rPr lang="ja-JP" altLang="en-US" sz="900" dirty="0" smtClean="0">
                <a:solidFill>
                  <a:schemeClr val="tx1">
                    <a:lumMod val="75000"/>
                    <a:lumOff val="25000"/>
                  </a:schemeClr>
                </a:solidFill>
              </a:rPr>
              <a:t>行の固定</a:t>
            </a:r>
            <a:r>
              <a:rPr lang="ja-JP" altLang="en-US" sz="900" dirty="0">
                <a:solidFill>
                  <a:schemeClr val="tx1">
                    <a:lumMod val="75000"/>
                    <a:lumOff val="25000"/>
                  </a:schemeClr>
                </a:solidFill>
              </a:rPr>
              <a:t>（</a:t>
            </a:r>
            <a:r>
              <a:rPr lang="en-US" altLang="ja-JP" sz="900" dirty="0" smtClean="0">
                <a:solidFill>
                  <a:schemeClr val="tx1">
                    <a:lumMod val="75000"/>
                    <a:lumOff val="25000"/>
                  </a:schemeClr>
                </a:solidFill>
              </a:rPr>
              <a:t>HFREEZE</a:t>
            </a:r>
            <a:r>
              <a:rPr lang="ja-JP" altLang="en-US" sz="900" dirty="0" smtClean="0">
                <a:solidFill>
                  <a:schemeClr val="tx1">
                    <a:lumMod val="75000"/>
                    <a:lumOff val="25000"/>
                  </a:schemeClr>
                </a:solidFill>
              </a:rPr>
              <a:t>）</a:t>
            </a:r>
            <a:endParaRPr lang="en-US" altLang="ja-JP" sz="900" dirty="0" smtClean="0">
              <a:solidFill>
                <a:schemeClr val="tx1">
                  <a:lumMod val="75000"/>
                  <a:lumOff val="25000"/>
                </a:schemeClr>
              </a:solidFill>
            </a:endParaRPr>
          </a:p>
          <a:p>
            <a:pPr marL="171450" indent="-171450">
              <a:buFont typeface="Arial" panose="020B0604020202020204" pitchFamily="34" charset="0"/>
              <a:buChar char="•"/>
            </a:pPr>
            <a:r>
              <a:rPr lang="ja-JP" altLang="en-US" sz="900" dirty="0" smtClean="0">
                <a:solidFill>
                  <a:schemeClr val="tx1">
                    <a:lumMod val="75000"/>
                    <a:lumOff val="25000"/>
                  </a:schemeClr>
                </a:solidFill>
              </a:rPr>
              <a:t>列</a:t>
            </a:r>
            <a:r>
              <a:rPr lang="ja-JP" altLang="en-US" sz="900" dirty="0">
                <a:solidFill>
                  <a:schemeClr val="tx1">
                    <a:lumMod val="75000"/>
                    <a:lumOff val="25000"/>
                  </a:schemeClr>
                </a:solidFill>
              </a:rPr>
              <a:t>の</a:t>
            </a:r>
            <a:r>
              <a:rPr lang="ja-JP" altLang="en-US" sz="900" dirty="0" smtClean="0">
                <a:solidFill>
                  <a:schemeClr val="tx1">
                    <a:lumMod val="75000"/>
                    <a:lumOff val="25000"/>
                  </a:schemeClr>
                </a:solidFill>
              </a:rPr>
              <a:t>固定</a:t>
            </a:r>
            <a:r>
              <a:rPr lang="ja-JP" altLang="en-US" sz="900" dirty="0">
                <a:solidFill>
                  <a:schemeClr val="tx1">
                    <a:lumMod val="75000"/>
                    <a:lumOff val="25000"/>
                  </a:schemeClr>
                </a:solidFill>
              </a:rPr>
              <a:t>（</a:t>
            </a:r>
            <a:r>
              <a:rPr lang="en-US" altLang="ja-JP" sz="900" dirty="0" smtClean="0">
                <a:solidFill>
                  <a:schemeClr val="tx1">
                    <a:lumMod val="75000"/>
                    <a:lumOff val="25000"/>
                  </a:schemeClr>
                </a:solidFill>
              </a:rPr>
              <a:t>FREEZE-COLUMN</a:t>
            </a:r>
            <a:r>
              <a:rPr lang="ja-JP" altLang="en-US" sz="900" dirty="0" smtClean="0">
                <a:solidFill>
                  <a:schemeClr val="tx1">
                    <a:lumMod val="75000"/>
                    <a:lumOff val="25000"/>
                  </a:schemeClr>
                </a:solidFill>
              </a:rPr>
              <a:t>）</a:t>
            </a:r>
            <a:endParaRPr lang="en-US" altLang="ja-JP" sz="900" dirty="0">
              <a:solidFill>
                <a:schemeClr val="tx1">
                  <a:lumMod val="75000"/>
                  <a:lumOff val="25000"/>
                </a:schemeClr>
              </a:solidFill>
            </a:endParaRPr>
          </a:p>
          <a:p>
            <a:pPr marL="171450" indent="-171450">
              <a:buFont typeface="Arial" panose="020B0604020202020204" pitchFamily="34" charset="0"/>
              <a:buChar char="•"/>
            </a:pPr>
            <a:r>
              <a:rPr lang="ja-JP" altLang="en-US" sz="900" dirty="0" smtClean="0">
                <a:solidFill>
                  <a:schemeClr val="tx1">
                    <a:lumMod val="75000"/>
                    <a:lumOff val="25000"/>
                  </a:schemeClr>
                </a:solidFill>
              </a:rPr>
              <a:t>複数項目へのドリルダウン設定または、単一項目へ</a:t>
            </a:r>
            <a:r>
              <a:rPr lang="en-US" altLang="ja-JP" sz="900" dirty="0" smtClean="0">
                <a:solidFill>
                  <a:schemeClr val="tx1">
                    <a:lumMod val="75000"/>
                    <a:lumOff val="25000"/>
                  </a:schemeClr>
                </a:solidFill>
              </a:rPr>
              <a:t>COLUMN=</a:t>
            </a:r>
            <a:r>
              <a:rPr lang="ja-JP" altLang="en-US" sz="900" dirty="0" smtClean="0">
                <a:solidFill>
                  <a:schemeClr val="tx1">
                    <a:lumMod val="75000"/>
                    <a:lumOff val="25000"/>
                  </a:schemeClr>
                </a:solidFill>
              </a:rPr>
              <a:t>項目名でドリルダウン設定</a:t>
            </a:r>
            <a:endParaRPr lang="en-US" altLang="ja-JP" sz="900" dirty="0" smtClean="0">
              <a:solidFill>
                <a:schemeClr val="tx1">
                  <a:lumMod val="75000"/>
                  <a:lumOff val="25000"/>
                </a:schemeClr>
              </a:solidFill>
            </a:endParaRPr>
          </a:p>
          <a:p>
            <a:pPr marL="171450" indent="-171450">
              <a:buFont typeface="Arial" panose="020B0604020202020204" pitchFamily="34" charset="0"/>
              <a:buChar char="•"/>
            </a:pPr>
            <a:r>
              <a:rPr lang="ja-JP" altLang="en-US" sz="900" dirty="0" smtClean="0">
                <a:solidFill>
                  <a:schemeClr val="tx1">
                    <a:lumMod val="75000"/>
                    <a:lumOff val="25000"/>
                  </a:schemeClr>
                </a:solidFill>
              </a:rPr>
              <a:t>１行の</a:t>
            </a:r>
            <a:r>
              <a:rPr lang="en-US" altLang="ja-JP" sz="900" dirty="0" smtClean="0">
                <a:solidFill>
                  <a:schemeClr val="tx1">
                    <a:lumMod val="75000"/>
                    <a:lumOff val="25000"/>
                  </a:schemeClr>
                </a:solidFill>
              </a:rPr>
              <a:t>SUM</a:t>
            </a:r>
            <a:r>
              <a:rPr lang="ja-JP" altLang="en-US" sz="900" dirty="0" smtClean="0">
                <a:solidFill>
                  <a:schemeClr val="tx1">
                    <a:lumMod val="75000"/>
                    <a:lumOff val="25000"/>
                  </a:schemeClr>
                </a:solidFill>
              </a:rPr>
              <a:t>項目全てが</a:t>
            </a:r>
            <a:r>
              <a:rPr lang="en-US" altLang="ja-JP" sz="900" dirty="0" smtClean="0">
                <a:solidFill>
                  <a:schemeClr val="tx1">
                    <a:lumMod val="75000"/>
                    <a:lumOff val="25000"/>
                  </a:schemeClr>
                </a:solidFill>
              </a:rPr>
              <a:t>null</a:t>
            </a:r>
          </a:p>
          <a:p>
            <a:endParaRPr lang="en-US" altLang="ja-JP" sz="900" dirty="0">
              <a:solidFill>
                <a:schemeClr val="tx1">
                  <a:lumMod val="75000"/>
                  <a:lumOff val="25000"/>
                </a:schemeClr>
              </a:solidFill>
            </a:endParaRPr>
          </a:p>
          <a:p>
            <a:r>
              <a:rPr lang="en-US" altLang="ja-JP" sz="900" dirty="0" smtClean="0">
                <a:solidFill>
                  <a:schemeClr val="tx1">
                    <a:lumMod val="75000"/>
                    <a:lumOff val="25000"/>
                  </a:schemeClr>
                </a:solidFill>
              </a:rPr>
              <a:t>※</a:t>
            </a:r>
            <a:r>
              <a:rPr lang="ja-JP" altLang="en-US" sz="900" dirty="0" smtClean="0">
                <a:solidFill>
                  <a:schemeClr val="tx1">
                    <a:lumMod val="75000"/>
                    <a:lumOff val="25000"/>
                  </a:schemeClr>
                </a:solidFill>
              </a:rPr>
              <a:t>事象は画面の</a:t>
            </a:r>
            <a:r>
              <a:rPr lang="ja-JP" altLang="en-US" sz="900" dirty="0" smtClean="0">
                <a:solidFill>
                  <a:schemeClr val="tx1">
                    <a:lumMod val="75000"/>
                    <a:lumOff val="25000"/>
                  </a:schemeClr>
                </a:solidFill>
                <a:latin typeface="Meiryo UI" panose="020B0604030504040204" pitchFamily="50" charset="-128"/>
                <a:ea typeface="Meiryo UI" panose="020B0604030504040204" pitchFamily="50" charset="-128"/>
              </a:rPr>
              <a:t>リサイズ</a:t>
            </a:r>
            <a:r>
              <a:rPr lang="ja-JP" altLang="en-US" sz="900" dirty="0">
                <a:solidFill>
                  <a:schemeClr val="tx1">
                    <a:lumMod val="75000"/>
                    <a:lumOff val="25000"/>
                  </a:schemeClr>
                </a:solidFill>
                <a:latin typeface="Meiryo UI" panose="020B0604030504040204" pitchFamily="50" charset="-128"/>
                <a:ea typeface="Meiryo UI" panose="020B0604030504040204" pitchFamily="50" charset="-128"/>
              </a:rPr>
              <a:t>を行うことで解消</a:t>
            </a:r>
            <a:r>
              <a:rPr lang="ja-JP" altLang="en-US" sz="900" dirty="0" smtClean="0">
                <a:solidFill>
                  <a:schemeClr val="tx1">
                    <a:lumMod val="75000"/>
                    <a:lumOff val="25000"/>
                  </a:schemeClr>
                </a:solidFill>
                <a:latin typeface="Meiryo UI" panose="020B0604030504040204" pitchFamily="50" charset="-128"/>
                <a:ea typeface="Meiryo UI" panose="020B0604030504040204" pitchFamily="50" charset="-128"/>
              </a:rPr>
              <a:t>される場合があります</a:t>
            </a:r>
            <a:endParaRPr lang="en-US" altLang="ja-JP" sz="900" dirty="0" smtClean="0">
              <a:solidFill>
                <a:schemeClr val="tx1">
                  <a:lumMod val="75000"/>
                  <a:lumOff val="25000"/>
                </a:schemeClr>
              </a:solidFill>
            </a:endParaRPr>
          </a:p>
        </p:txBody>
      </p:sp>
      <p:sp>
        <p:nvSpPr>
          <p:cNvPr id="5" name="正方形/長方形 4"/>
          <p:cNvSpPr/>
          <p:nvPr/>
        </p:nvSpPr>
        <p:spPr>
          <a:xfrm>
            <a:off x="1907704" y="2996137"/>
            <a:ext cx="3697538" cy="5760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四角形吹き出し 10"/>
          <p:cNvSpPr/>
          <p:nvPr/>
        </p:nvSpPr>
        <p:spPr>
          <a:xfrm>
            <a:off x="2326742" y="3466139"/>
            <a:ext cx="1813210" cy="288032"/>
          </a:xfrm>
          <a:prstGeom prst="wedgeRectCallout">
            <a:avLst>
              <a:gd name="adj1" fmla="val -48204"/>
              <a:gd name="adj2" fmla="val -7729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t>１行</a:t>
            </a:r>
            <a:r>
              <a:rPr lang="ja-JP" altLang="en-US" sz="800" dirty="0"/>
              <a:t>の</a:t>
            </a:r>
            <a:r>
              <a:rPr lang="en-US" altLang="ja-JP" sz="800" dirty="0"/>
              <a:t>SUM</a:t>
            </a:r>
            <a:r>
              <a:rPr lang="ja-JP" altLang="en-US" sz="800" dirty="0"/>
              <a:t>項目全て</a:t>
            </a:r>
            <a:r>
              <a:rPr lang="ja-JP" altLang="en-US" sz="800" dirty="0" smtClean="0"/>
              <a:t>が</a:t>
            </a:r>
            <a:r>
              <a:rPr lang="en-US" altLang="ja-JP" sz="800" dirty="0" smtClean="0"/>
              <a:t>null</a:t>
            </a:r>
            <a:endParaRPr lang="en-US" altLang="ja-JP" sz="800" dirty="0"/>
          </a:p>
        </p:txBody>
      </p:sp>
      <p:sp>
        <p:nvSpPr>
          <p:cNvPr id="22" name="四角形吹き出し 21"/>
          <p:cNvSpPr/>
          <p:nvPr/>
        </p:nvSpPr>
        <p:spPr>
          <a:xfrm>
            <a:off x="2051720" y="3871930"/>
            <a:ext cx="576064" cy="211988"/>
          </a:xfrm>
          <a:prstGeom prst="wedgeRectCallout">
            <a:avLst>
              <a:gd name="adj1" fmla="val -55562"/>
              <a:gd name="adj2" fmla="val -8301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t>列固定</a:t>
            </a:r>
            <a:endParaRPr lang="en-US" altLang="ja-JP" sz="800" dirty="0"/>
          </a:p>
        </p:txBody>
      </p:sp>
      <p:sp>
        <p:nvSpPr>
          <p:cNvPr id="24" name="四角形吹き出し 23"/>
          <p:cNvSpPr/>
          <p:nvPr/>
        </p:nvSpPr>
        <p:spPr>
          <a:xfrm>
            <a:off x="2195736" y="2696408"/>
            <a:ext cx="541531" cy="234517"/>
          </a:xfrm>
          <a:prstGeom prst="wedgeRectCallout">
            <a:avLst>
              <a:gd name="adj1" fmla="val -15976"/>
              <a:gd name="adj2" fmla="val 6514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t>行固定</a:t>
            </a:r>
            <a:endParaRPr lang="en-US" altLang="ja-JP" sz="800" dirty="0"/>
          </a:p>
        </p:txBody>
      </p:sp>
      <p:sp>
        <p:nvSpPr>
          <p:cNvPr id="27" name="四角形吹き出し 26"/>
          <p:cNvSpPr/>
          <p:nvPr/>
        </p:nvSpPr>
        <p:spPr>
          <a:xfrm>
            <a:off x="4572000" y="2696408"/>
            <a:ext cx="864095" cy="234517"/>
          </a:xfrm>
          <a:prstGeom prst="wedgeRectCallout">
            <a:avLst>
              <a:gd name="adj1" fmla="val -15976"/>
              <a:gd name="adj2" fmla="val 6514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t>ドリルダウン</a:t>
            </a:r>
            <a:endParaRPr lang="en-US" altLang="ja-JP" sz="800" dirty="0"/>
          </a:p>
        </p:txBody>
      </p:sp>
      <p:sp>
        <p:nvSpPr>
          <p:cNvPr id="14" name="正方形/長方形 13"/>
          <p:cNvSpPr/>
          <p:nvPr/>
        </p:nvSpPr>
        <p:spPr>
          <a:xfrm>
            <a:off x="7205969" y="411510"/>
            <a:ext cx="1815006" cy="305129"/>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smtClean="0"/>
              <a:t>デザイナスタイル</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7204556" y="92502"/>
            <a:ext cx="1815006" cy="299938"/>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smtClean="0"/>
              <a:t>レガシー</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79873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1178676" y="2355726"/>
            <a:ext cx="4426566" cy="2109784"/>
          </a:xfrm>
          <a:prstGeom prst="rect">
            <a:avLst/>
          </a:prstGeom>
          <a:ln>
            <a:solidFill>
              <a:schemeClr val="accent1"/>
            </a:solidFill>
          </a:ln>
        </p:spPr>
      </p:pic>
      <p:sp>
        <p:nvSpPr>
          <p:cNvPr id="2" name="タイトル 1"/>
          <p:cNvSpPr>
            <a:spLocks noGrp="1"/>
          </p:cNvSpPr>
          <p:nvPr>
            <p:ph type="title"/>
          </p:nvPr>
        </p:nvSpPr>
        <p:spPr/>
        <p:txBody>
          <a:bodyPr/>
          <a:lstStyle/>
          <a:p>
            <a:r>
              <a:rPr lang="ja-JP" altLang="en-US" dirty="0" smtClean="0"/>
              <a:t>行固定、列固定の注意点②</a:t>
            </a:r>
            <a:endParaRPr lang="ja-JP" altLang="en-US" dirty="0"/>
          </a:p>
        </p:txBody>
      </p:sp>
      <p:sp>
        <p:nvSpPr>
          <p:cNvPr id="4" name="テキスト プレースホルダー 3"/>
          <p:cNvSpPr>
            <a:spLocks noGrp="1"/>
          </p:cNvSpPr>
          <p:nvPr>
            <p:ph type="body" sz="quarter" idx="13"/>
          </p:nvPr>
        </p:nvSpPr>
        <p:spPr/>
        <p:txBody>
          <a:bodyPr/>
          <a:lstStyle/>
          <a:p>
            <a:pPr>
              <a:buFont typeface="Wingdings" panose="05000000000000000000" pitchFamily="2" charset="2"/>
              <a:buChar char="n"/>
            </a:pPr>
            <a:r>
              <a:rPr lang="ja-JP" altLang="en-US" b="1" dirty="0"/>
              <a:t>行固定、列固定、ドリルダウン機能の組み合わせ利用時について</a:t>
            </a:r>
            <a:endParaRPr lang="en-US" altLang="ja-JP" b="1" dirty="0"/>
          </a:p>
          <a:p>
            <a:pPr lvl="1">
              <a:buFont typeface="Wingdings" panose="05000000000000000000" pitchFamily="2" charset="2"/>
              <a:buChar char="Ø"/>
            </a:pPr>
            <a:r>
              <a:rPr lang="ja-JP" altLang="en-US" dirty="0"/>
              <a:t>列と行の固定、</a:t>
            </a:r>
            <a:r>
              <a:rPr lang="en-US" altLang="ja-JP" dirty="0"/>
              <a:t>ACROSS</a:t>
            </a:r>
            <a:r>
              <a:rPr lang="ja-JP" altLang="en-US" dirty="0"/>
              <a:t>をしているレポートで、</a:t>
            </a:r>
            <a:r>
              <a:rPr lang="en-US" altLang="ja-JP" dirty="0"/>
              <a:t>HIDE=ON</a:t>
            </a:r>
            <a:r>
              <a:rPr lang="ja-JP" altLang="en-US" dirty="0"/>
              <a:t>コマンドを使用して列の非表示を行っている場合に</a:t>
            </a:r>
            <a:r>
              <a:rPr lang="en-US" altLang="ja-JP" dirty="0"/>
              <a:t>BY</a:t>
            </a:r>
            <a:r>
              <a:rPr lang="ja-JP" altLang="en-US" dirty="0"/>
              <a:t>項目の高さが狭くなり、レイアウトが崩れます。</a:t>
            </a:r>
            <a:endParaRPr lang="en-US" altLang="ja-JP" dirty="0"/>
          </a:p>
          <a:p>
            <a:pPr lvl="1">
              <a:buFont typeface="Wingdings" panose="05000000000000000000" pitchFamily="2" charset="2"/>
              <a:buChar char="Ø"/>
            </a:pPr>
            <a:r>
              <a:rPr lang="ja-JP" altLang="en-US" dirty="0"/>
              <a:t>レガシー（</a:t>
            </a:r>
            <a:r>
              <a:rPr lang="en-US" altLang="ja-JP" dirty="0"/>
              <a:t>ARVERSION=1</a:t>
            </a:r>
            <a:r>
              <a:rPr lang="ja-JP" altLang="en-US" dirty="0"/>
              <a:t>）の出力形式でも同様です。</a:t>
            </a:r>
            <a:endParaRPr lang="en-US" altLang="ja-JP" dirty="0"/>
          </a:p>
          <a:p>
            <a:endParaRPr kumimoji="1" lang="ja-JP" altLang="en-US" dirty="0"/>
          </a:p>
        </p:txBody>
      </p:sp>
      <p:sp>
        <p:nvSpPr>
          <p:cNvPr id="19" name="テキスト ボックス 18"/>
          <p:cNvSpPr txBox="1"/>
          <p:nvPr/>
        </p:nvSpPr>
        <p:spPr>
          <a:xfrm>
            <a:off x="5693283" y="2432847"/>
            <a:ext cx="3327691" cy="784830"/>
          </a:xfrm>
          <a:prstGeom prst="rect">
            <a:avLst/>
          </a:prstGeom>
          <a:noFill/>
        </p:spPr>
        <p:txBody>
          <a:bodyPr wrap="square" rtlCol="0">
            <a:spAutoFit/>
          </a:bodyPr>
          <a:lstStyle/>
          <a:p>
            <a:r>
              <a:rPr lang="en-US" altLang="ja-JP" sz="900" dirty="0" smtClean="0">
                <a:solidFill>
                  <a:schemeClr val="tx1">
                    <a:lumMod val="75000"/>
                    <a:lumOff val="25000"/>
                  </a:schemeClr>
                </a:solidFill>
              </a:rPr>
              <a:t>※</a:t>
            </a:r>
            <a:r>
              <a:rPr lang="ja-JP" altLang="en-US" sz="900" dirty="0" smtClean="0">
                <a:solidFill>
                  <a:schemeClr val="tx1">
                    <a:lumMod val="75000"/>
                    <a:lumOff val="25000"/>
                  </a:schemeClr>
                </a:solidFill>
              </a:rPr>
              <a:t>以下</a:t>
            </a:r>
            <a:r>
              <a:rPr lang="ja-JP" altLang="en-US" sz="900" dirty="0">
                <a:solidFill>
                  <a:schemeClr val="tx1">
                    <a:lumMod val="75000"/>
                    <a:lumOff val="25000"/>
                  </a:schemeClr>
                </a:solidFill>
              </a:rPr>
              <a:t>の条件の時</a:t>
            </a:r>
            <a:r>
              <a:rPr lang="ja-JP" altLang="en-US" sz="900" dirty="0" smtClean="0">
                <a:solidFill>
                  <a:schemeClr val="tx1">
                    <a:lumMod val="75000"/>
                    <a:lumOff val="25000"/>
                  </a:schemeClr>
                </a:solidFill>
              </a:rPr>
              <a:t>に発生します。</a:t>
            </a:r>
            <a:endParaRPr lang="en-US" altLang="ja-JP" sz="900" dirty="0">
              <a:solidFill>
                <a:schemeClr val="tx1">
                  <a:lumMod val="75000"/>
                  <a:lumOff val="25000"/>
                </a:schemeClr>
              </a:solidFill>
            </a:endParaRPr>
          </a:p>
          <a:p>
            <a:pPr marL="171450" indent="-171450">
              <a:buFont typeface="Arial" panose="020B0604020202020204" pitchFamily="34" charset="0"/>
              <a:buChar char="•"/>
            </a:pPr>
            <a:r>
              <a:rPr lang="ja-JP" altLang="en-US" sz="900" dirty="0" smtClean="0">
                <a:solidFill>
                  <a:schemeClr val="tx1">
                    <a:lumMod val="75000"/>
                    <a:lumOff val="25000"/>
                  </a:schemeClr>
                </a:solidFill>
              </a:rPr>
              <a:t>列</a:t>
            </a:r>
            <a:r>
              <a:rPr lang="ja-JP" altLang="en-US" sz="900" dirty="0">
                <a:solidFill>
                  <a:schemeClr val="tx1">
                    <a:lumMod val="75000"/>
                    <a:lumOff val="25000"/>
                  </a:schemeClr>
                </a:solidFill>
              </a:rPr>
              <a:t>固定を行って</a:t>
            </a:r>
            <a:r>
              <a:rPr lang="ja-JP" altLang="en-US" sz="900" dirty="0" smtClean="0">
                <a:solidFill>
                  <a:schemeClr val="tx1">
                    <a:lumMod val="75000"/>
                    <a:lumOff val="25000"/>
                  </a:schemeClr>
                </a:solidFill>
              </a:rPr>
              <a:t>いる</a:t>
            </a:r>
            <a:endParaRPr lang="en-US" altLang="ja-JP" sz="900" dirty="0" smtClean="0">
              <a:solidFill>
                <a:schemeClr val="tx1">
                  <a:lumMod val="75000"/>
                  <a:lumOff val="25000"/>
                </a:schemeClr>
              </a:solidFill>
            </a:endParaRPr>
          </a:p>
          <a:p>
            <a:pPr marL="171450" indent="-171450">
              <a:buFont typeface="Arial" panose="020B0604020202020204" pitchFamily="34" charset="0"/>
              <a:buChar char="•"/>
            </a:pPr>
            <a:r>
              <a:rPr lang="ja-JP" altLang="en-US" sz="900" dirty="0" smtClean="0">
                <a:solidFill>
                  <a:schemeClr val="tx1">
                    <a:lumMod val="75000"/>
                    <a:lumOff val="25000"/>
                  </a:schemeClr>
                </a:solidFill>
              </a:rPr>
              <a:t>行固定</a:t>
            </a:r>
            <a:r>
              <a:rPr lang="ja-JP" altLang="en-US" sz="900" dirty="0">
                <a:solidFill>
                  <a:schemeClr val="tx1">
                    <a:lumMod val="75000"/>
                    <a:lumOff val="25000"/>
                  </a:schemeClr>
                </a:solidFill>
              </a:rPr>
              <a:t>を行って</a:t>
            </a:r>
            <a:r>
              <a:rPr lang="ja-JP" altLang="en-US" sz="900" dirty="0" smtClean="0">
                <a:solidFill>
                  <a:schemeClr val="tx1">
                    <a:lumMod val="75000"/>
                    <a:lumOff val="25000"/>
                  </a:schemeClr>
                </a:solidFill>
              </a:rPr>
              <a:t>いる</a:t>
            </a:r>
            <a:endParaRPr lang="en-US" altLang="ja-JP" sz="900" dirty="0" smtClean="0">
              <a:solidFill>
                <a:schemeClr val="tx1">
                  <a:lumMod val="75000"/>
                  <a:lumOff val="25000"/>
                </a:schemeClr>
              </a:solidFill>
            </a:endParaRPr>
          </a:p>
          <a:p>
            <a:pPr marL="171450" indent="-171450">
              <a:buFont typeface="Arial" panose="020B0604020202020204" pitchFamily="34" charset="0"/>
              <a:buChar char="•"/>
            </a:pPr>
            <a:r>
              <a:rPr lang="en-US" altLang="ja-JP" sz="900" dirty="0" smtClean="0">
                <a:solidFill>
                  <a:schemeClr val="tx1">
                    <a:lumMod val="75000"/>
                    <a:lumOff val="25000"/>
                  </a:schemeClr>
                </a:solidFill>
              </a:rPr>
              <a:t>HIDE=ON</a:t>
            </a:r>
            <a:r>
              <a:rPr lang="ja-JP" altLang="en-US" sz="900" dirty="0">
                <a:solidFill>
                  <a:schemeClr val="tx1">
                    <a:lumMod val="75000"/>
                    <a:lumOff val="25000"/>
                  </a:schemeClr>
                </a:solidFill>
              </a:rPr>
              <a:t>コマンドを使用して列の非表示を行って</a:t>
            </a:r>
            <a:r>
              <a:rPr lang="ja-JP" altLang="en-US" sz="900" dirty="0" smtClean="0">
                <a:solidFill>
                  <a:schemeClr val="tx1">
                    <a:lumMod val="75000"/>
                    <a:lumOff val="25000"/>
                  </a:schemeClr>
                </a:solidFill>
              </a:rPr>
              <a:t>いる</a:t>
            </a:r>
            <a:endParaRPr lang="en-US" altLang="ja-JP" sz="900" dirty="0" smtClean="0">
              <a:solidFill>
                <a:schemeClr val="tx1">
                  <a:lumMod val="75000"/>
                  <a:lumOff val="25000"/>
                </a:schemeClr>
              </a:solidFill>
            </a:endParaRPr>
          </a:p>
          <a:p>
            <a:pPr marL="171450" indent="-171450">
              <a:buFont typeface="Arial" panose="020B0604020202020204" pitchFamily="34" charset="0"/>
              <a:buChar char="•"/>
            </a:pPr>
            <a:r>
              <a:rPr lang="en-US" altLang="ja-JP" sz="900" dirty="0" smtClean="0">
                <a:solidFill>
                  <a:schemeClr val="tx1">
                    <a:lumMod val="75000"/>
                    <a:lumOff val="25000"/>
                  </a:schemeClr>
                </a:solidFill>
              </a:rPr>
              <a:t>ACROSS</a:t>
            </a:r>
            <a:r>
              <a:rPr lang="ja-JP" altLang="en-US" sz="900" dirty="0">
                <a:solidFill>
                  <a:schemeClr val="tx1">
                    <a:lumMod val="75000"/>
                    <a:lumOff val="25000"/>
                  </a:schemeClr>
                </a:solidFill>
              </a:rPr>
              <a:t>を使用して</a:t>
            </a:r>
            <a:r>
              <a:rPr lang="ja-JP" altLang="en-US" sz="900" dirty="0" smtClean="0">
                <a:solidFill>
                  <a:schemeClr val="tx1">
                    <a:lumMod val="75000"/>
                    <a:lumOff val="25000"/>
                  </a:schemeClr>
                </a:solidFill>
              </a:rPr>
              <a:t>いる</a:t>
            </a:r>
            <a:endParaRPr lang="en-US" altLang="ja-JP" sz="900" dirty="0">
              <a:solidFill>
                <a:schemeClr val="tx1">
                  <a:lumMod val="75000"/>
                  <a:lumOff val="25000"/>
                </a:schemeClr>
              </a:solidFill>
            </a:endParaRPr>
          </a:p>
        </p:txBody>
      </p:sp>
      <p:sp>
        <p:nvSpPr>
          <p:cNvPr id="5" name="正方形/長方形 4"/>
          <p:cNvSpPr/>
          <p:nvPr/>
        </p:nvSpPr>
        <p:spPr>
          <a:xfrm>
            <a:off x="1178676" y="2355727"/>
            <a:ext cx="801036" cy="213398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四角形吹き出し 21"/>
          <p:cNvSpPr/>
          <p:nvPr/>
        </p:nvSpPr>
        <p:spPr>
          <a:xfrm>
            <a:off x="2123728" y="3723878"/>
            <a:ext cx="1410514" cy="432048"/>
          </a:xfrm>
          <a:prstGeom prst="wedgeRectCallout">
            <a:avLst>
              <a:gd name="adj1" fmla="val -55562"/>
              <a:gd name="adj2" fmla="val -8301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t>BY</a:t>
            </a:r>
            <a:r>
              <a:rPr lang="ja-JP" altLang="en-US" sz="800" dirty="0" smtClean="0"/>
              <a:t>項目のレイアウトが崩れます。</a:t>
            </a:r>
            <a:endParaRPr lang="en-US" altLang="ja-JP" sz="800" dirty="0"/>
          </a:p>
        </p:txBody>
      </p:sp>
      <p:sp>
        <p:nvSpPr>
          <p:cNvPr id="11" name="正方形/長方形 10"/>
          <p:cNvSpPr/>
          <p:nvPr/>
        </p:nvSpPr>
        <p:spPr>
          <a:xfrm>
            <a:off x="7205969" y="411510"/>
            <a:ext cx="1815006" cy="305129"/>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smtClean="0"/>
              <a:t>デザイナスタイル</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7204556" y="92502"/>
            <a:ext cx="1815006" cy="299938"/>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smtClean="0"/>
              <a:t>レガシー</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63871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178676" y="2139702"/>
            <a:ext cx="4405635" cy="2682802"/>
          </a:xfrm>
          <a:prstGeom prst="rect">
            <a:avLst/>
          </a:prstGeom>
          <a:ln>
            <a:solidFill>
              <a:schemeClr val="accent1"/>
            </a:solidFill>
          </a:ln>
        </p:spPr>
      </p:pic>
      <p:sp>
        <p:nvSpPr>
          <p:cNvPr id="2" name="タイトル 1"/>
          <p:cNvSpPr>
            <a:spLocks noGrp="1"/>
          </p:cNvSpPr>
          <p:nvPr>
            <p:ph type="title"/>
          </p:nvPr>
        </p:nvSpPr>
        <p:spPr/>
        <p:txBody>
          <a:bodyPr/>
          <a:lstStyle/>
          <a:p>
            <a:r>
              <a:rPr lang="ja-JP" altLang="en-US" dirty="0" smtClean="0"/>
              <a:t>行固定、列固定の注意点③</a:t>
            </a:r>
            <a:endParaRPr lang="ja-JP" altLang="en-US" dirty="0"/>
          </a:p>
        </p:txBody>
      </p:sp>
      <p:sp>
        <p:nvSpPr>
          <p:cNvPr id="6" name="テキスト プレースホルダー 5"/>
          <p:cNvSpPr>
            <a:spLocks noGrp="1"/>
          </p:cNvSpPr>
          <p:nvPr>
            <p:ph type="body" sz="quarter" idx="13"/>
          </p:nvPr>
        </p:nvSpPr>
        <p:spPr/>
        <p:txBody>
          <a:bodyPr/>
          <a:lstStyle/>
          <a:p>
            <a:pPr>
              <a:buFont typeface="Wingdings" panose="05000000000000000000" pitchFamily="2" charset="2"/>
              <a:buChar char="n"/>
            </a:pPr>
            <a:r>
              <a:rPr lang="ja-JP" altLang="en-US" b="1" dirty="0"/>
              <a:t>行固定、列固定、</a:t>
            </a:r>
            <a:r>
              <a:rPr lang="en-US" altLang="ja-JP" b="1" dirty="0"/>
              <a:t>ACROSS</a:t>
            </a:r>
            <a:r>
              <a:rPr lang="ja-JP" altLang="en-US" b="1" dirty="0"/>
              <a:t>項目の列合計の組み合わせ利用時について</a:t>
            </a:r>
            <a:endParaRPr lang="en-US" altLang="ja-JP" b="1" dirty="0"/>
          </a:p>
          <a:p>
            <a:pPr lvl="1">
              <a:buFont typeface="Wingdings" panose="05000000000000000000" pitchFamily="2" charset="2"/>
              <a:buChar char="Ø"/>
            </a:pPr>
            <a:r>
              <a:rPr lang="ja-JP" altLang="en-US" dirty="0"/>
              <a:t>列と行の固定、</a:t>
            </a:r>
            <a:r>
              <a:rPr lang="en-US" altLang="ja-JP" dirty="0"/>
              <a:t>ACROSS</a:t>
            </a:r>
            <a:r>
              <a:rPr lang="ja-JP" altLang="en-US" dirty="0"/>
              <a:t>項目の列合計を設定している場合に列合計の位置がずれて表示されます</a:t>
            </a:r>
            <a:r>
              <a:rPr lang="ja-JP" altLang="en-US" dirty="0" smtClean="0"/>
              <a:t>。</a:t>
            </a:r>
            <a:r>
              <a:rPr lang="en-US" altLang="ja-JP" dirty="0"/>
              <a:t/>
            </a:r>
            <a:br>
              <a:rPr lang="en-US" altLang="ja-JP" dirty="0"/>
            </a:br>
            <a:r>
              <a:rPr lang="ja-JP" altLang="en-US" dirty="0" smtClean="0"/>
              <a:t>また</a:t>
            </a:r>
            <a:r>
              <a:rPr lang="ja-JP" altLang="en-US" dirty="0"/>
              <a:t>、列と行の固定を併用すると、</a:t>
            </a:r>
            <a:r>
              <a:rPr lang="en-US" altLang="ja-JP" dirty="0"/>
              <a:t>ACROSS</a:t>
            </a:r>
            <a:r>
              <a:rPr lang="ja-JP" altLang="en-US" dirty="0"/>
              <a:t>項目の１つ目の項目が２つ表示されます。</a:t>
            </a:r>
            <a:endParaRPr lang="en-US" altLang="ja-JP" dirty="0"/>
          </a:p>
          <a:p>
            <a:pPr lvl="1">
              <a:buFont typeface="Wingdings" panose="05000000000000000000" pitchFamily="2" charset="2"/>
              <a:buChar char="Ø"/>
            </a:pPr>
            <a:r>
              <a:rPr lang="ja-JP" altLang="en-US" dirty="0"/>
              <a:t>レガシー（</a:t>
            </a:r>
            <a:r>
              <a:rPr lang="en-US" altLang="ja-JP" dirty="0"/>
              <a:t>ARVERSION=1</a:t>
            </a:r>
            <a:r>
              <a:rPr lang="ja-JP" altLang="en-US" dirty="0"/>
              <a:t>）の出力形式でも同様です。</a:t>
            </a:r>
            <a:endParaRPr lang="en-US" altLang="ja-JP" dirty="0"/>
          </a:p>
          <a:p>
            <a:endParaRPr kumimoji="1" lang="ja-JP" altLang="en-US" dirty="0"/>
          </a:p>
        </p:txBody>
      </p:sp>
      <p:sp>
        <p:nvSpPr>
          <p:cNvPr id="5" name="正方形/長方形 4"/>
          <p:cNvSpPr/>
          <p:nvPr/>
        </p:nvSpPr>
        <p:spPr>
          <a:xfrm>
            <a:off x="1178675" y="4515966"/>
            <a:ext cx="4405635" cy="3352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四角形吹き出し 21"/>
          <p:cNvSpPr/>
          <p:nvPr/>
        </p:nvSpPr>
        <p:spPr>
          <a:xfrm>
            <a:off x="4067944" y="3723878"/>
            <a:ext cx="1516366" cy="432048"/>
          </a:xfrm>
          <a:prstGeom prst="wedgeRectCallout">
            <a:avLst>
              <a:gd name="adj1" fmla="val -47834"/>
              <a:gd name="adj2" fmla="val 13003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t>列合計がずれて表示されます</a:t>
            </a:r>
            <a:endParaRPr lang="en-US" altLang="ja-JP" sz="800" dirty="0"/>
          </a:p>
        </p:txBody>
      </p:sp>
      <p:sp>
        <p:nvSpPr>
          <p:cNvPr id="11" name="正方形/長方形 10"/>
          <p:cNvSpPr/>
          <p:nvPr/>
        </p:nvSpPr>
        <p:spPr>
          <a:xfrm>
            <a:off x="2123728" y="2302344"/>
            <a:ext cx="1152129" cy="4854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四角形吹き出し 13"/>
          <p:cNvSpPr/>
          <p:nvPr/>
        </p:nvSpPr>
        <p:spPr>
          <a:xfrm>
            <a:off x="4067944" y="2302344"/>
            <a:ext cx="1728192" cy="485430"/>
          </a:xfrm>
          <a:prstGeom prst="wedgeRectCallout">
            <a:avLst>
              <a:gd name="adj1" fmla="val -97753"/>
              <a:gd name="adj2" fmla="val 8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a:t>ACROSS</a:t>
            </a:r>
            <a:r>
              <a:rPr lang="ja-JP" altLang="en-US" sz="800" dirty="0" smtClean="0"/>
              <a:t>項目が２つ表示される</a:t>
            </a:r>
            <a:endParaRPr lang="en-US" altLang="ja-JP" sz="800" dirty="0"/>
          </a:p>
        </p:txBody>
      </p:sp>
      <p:sp>
        <p:nvSpPr>
          <p:cNvPr id="15" name="正方形/長方形 14"/>
          <p:cNvSpPr/>
          <p:nvPr/>
        </p:nvSpPr>
        <p:spPr>
          <a:xfrm>
            <a:off x="7205969" y="411510"/>
            <a:ext cx="1815006" cy="305129"/>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smtClean="0"/>
              <a:t>デザイナスタイル</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7204556" y="92502"/>
            <a:ext cx="1815006" cy="299938"/>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smtClean="0"/>
              <a:t>レガシー</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38473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899592" y="2264641"/>
            <a:ext cx="4247574" cy="2402996"/>
          </a:xfrm>
          <a:prstGeom prst="rect">
            <a:avLst/>
          </a:prstGeom>
          <a:ln>
            <a:solidFill>
              <a:schemeClr val="accent1"/>
            </a:solidFill>
          </a:ln>
        </p:spPr>
      </p:pic>
      <p:sp>
        <p:nvSpPr>
          <p:cNvPr id="2" name="タイトル 1"/>
          <p:cNvSpPr>
            <a:spLocks noGrp="1"/>
          </p:cNvSpPr>
          <p:nvPr>
            <p:ph type="title"/>
          </p:nvPr>
        </p:nvSpPr>
        <p:spPr/>
        <p:txBody>
          <a:bodyPr/>
          <a:lstStyle/>
          <a:p>
            <a:r>
              <a:rPr lang="ja-JP" altLang="en-US" dirty="0" smtClean="0"/>
              <a:t>アクティブキャッシュの注意点</a:t>
            </a:r>
            <a:endParaRPr lang="ja-JP" altLang="en-US" dirty="0"/>
          </a:p>
        </p:txBody>
      </p:sp>
      <p:sp>
        <p:nvSpPr>
          <p:cNvPr id="8" name="テキスト プレースホルダー 7"/>
          <p:cNvSpPr>
            <a:spLocks noGrp="1"/>
          </p:cNvSpPr>
          <p:nvPr>
            <p:ph type="body" sz="quarter" idx="13"/>
          </p:nvPr>
        </p:nvSpPr>
        <p:spPr/>
        <p:txBody>
          <a:bodyPr/>
          <a:lstStyle/>
          <a:p>
            <a:pPr>
              <a:buFont typeface="Wingdings" panose="05000000000000000000" pitchFamily="2" charset="2"/>
              <a:buChar char="n"/>
            </a:pPr>
            <a:r>
              <a:rPr lang="en-US" altLang="ja-JP" b="1" dirty="0"/>
              <a:t>ACROSS</a:t>
            </a:r>
            <a:r>
              <a:rPr lang="ja-JP" altLang="en-US" b="1" dirty="0" err="1"/>
              <a:t>、</a:t>
            </a:r>
            <a:r>
              <a:rPr lang="ja-JP" altLang="en-US" b="1" dirty="0"/>
              <a:t>ドリルダウン、アクティブキャッシュの組み合わせ利用時について</a:t>
            </a:r>
            <a:endParaRPr lang="en-US" altLang="ja-JP" b="1" dirty="0"/>
          </a:p>
          <a:p>
            <a:pPr lvl="1">
              <a:buFont typeface="Wingdings" panose="05000000000000000000" pitchFamily="2" charset="2"/>
              <a:buChar char="Ø"/>
            </a:pPr>
            <a:r>
              <a:rPr lang="en-US" altLang="ja-JP" dirty="0"/>
              <a:t>ACROSS</a:t>
            </a:r>
            <a:r>
              <a:rPr lang="ja-JP" altLang="en-US" dirty="0" err="1"/>
              <a:t>、</a:t>
            </a:r>
            <a:r>
              <a:rPr lang="ja-JP" altLang="en-US" dirty="0"/>
              <a:t>ドリルダウン、アクティブキャッシュを有効にした</a:t>
            </a:r>
            <a:r>
              <a:rPr lang="en-US" altLang="ja-JP" dirty="0"/>
              <a:t>Analytic Document</a:t>
            </a:r>
            <a:r>
              <a:rPr lang="ja-JP" altLang="en-US" dirty="0"/>
              <a:t>レポートを設定すると、</a:t>
            </a:r>
            <a:r>
              <a:rPr lang="en-US" altLang="ja-JP" dirty="0"/>
              <a:t>ACROSS</a:t>
            </a:r>
            <a:r>
              <a:rPr lang="ja-JP" altLang="en-US" dirty="0"/>
              <a:t>フィールドに対してドリルダウンを設定しているにも関わらず、</a:t>
            </a:r>
            <a:r>
              <a:rPr lang="en-US" altLang="ja-JP" dirty="0"/>
              <a:t>BY</a:t>
            </a:r>
            <a:r>
              <a:rPr lang="ja-JP" altLang="en-US" dirty="0"/>
              <a:t>フィールドの値がドリルダウンされてしまいます。</a:t>
            </a:r>
            <a:endParaRPr lang="en-US" altLang="ja-JP" dirty="0"/>
          </a:p>
          <a:p>
            <a:pPr lvl="1">
              <a:buFont typeface="Wingdings" panose="05000000000000000000" pitchFamily="2" charset="2"/>
              <a:buChar char="Ø"/>
            </a:pPr>
            <a:r>
              <a:rPr lang="ja-JP" altLang="en-US" dirty="0"/>
              <a:t>アクティブキャッシュが無効の場合は問題が発生しません。</a:t>
            </a:r>
            <a:endParaRPr lang="en-US" altLang="ja-JP" dirty="0"/>
          </a:p>
          <a:p>
            <a:endParaRPr kumimoji="1" lang="ja-JP" altLang="en-US" dirty="0"/>
          </a:p>
        </p:txBody>
      </p:sp>
      <p:sp>
        <p:nvSpPr>
          <p:cNvPr id="5" name="正方形/長方形 4"/>
          <p:cNvSpPr/>
          <p:nvPr/>
        </p:nvSpPr>
        <p:spPr>
          <a:xfrm>
            <a:off x="1887428" y="3028494"/>
            <a:ext cx="1460436" cy="17034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四角形吹き出し 21"/>
          <p:cNvSpPr/>
          <p:nvPr/>
        </p:nvSpPr>
        <p:spPr>
          <a:xfrm>
            <a:off x="2051720" y="3871930"/>
            <a:ext cx="576064" cy="211988"/>
          </a:xfrm>
          <a:prstGeom prst="wedgeRectCallout">
            <a:avLst>
              <a:gd name="adj1" fmla="val -55562"/>
              <a:gd name="adj2" fmla="val -8301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t>列固定</a:t>
            </a:r>
            <a:endParaRPr lang="en-US" altLang="ja-JP" sz="800" dirty="0"/>
          </a:p>
        </p:txBody>
      </p:sp>
      <p:sp>
        <p:nvSpPr>
          <p:cNvPr id="24" name="四角形吹き出し 23"/>
          <p:cNvSpPr/>
          <p:nvPr/>
        </p:nvSpPr>
        <p:spPr>
          <a:xfrm>
            <a:off x="2195736" y="2560328"/>
            <a:ext cx="1035301" cy="370598"/>
          </a:xfrm>
          <a:prstGeom prst="wedgeRectCallout">
            <a:avLst>
              <a:gd name="adj1" fmla="val -15976"/>
              <a:gd name="adj2" fmla="val 6514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t>ACROSS</a:t>
            </a:r>
            <a:r>
              <a:rPr lang="ja-JP" altLang="en-US" sz="800" dirty="0" smtClean="0"/>
              <a:t>の値で</a:t>
            </a:r>
            <a:endParaRPr lang="en-US" altLang="ja-JP" sz="800" dirty="0" smtClean="0"/>
          </a:p>
          <a:p>
            <a:pPr algn="ctr"/>
            <a:r>
              <a:rPr lang="ja-JP" altLang="en-US" sz="800" dirty="0" smtClean="0"/>
              <a:t>ドリルダウン設定</a:t>
            </a:r>
            <a:endParaRPr lang="en-US" altLang="ja-JP" sz="800" dirty="0"/>
          </a:p>
        </p:txBody>
      </p:sp>
      <p:pic>
        <p:nvPicPr>
          <p:cNvPr id="6" name="図 5"/>
          <p:cNvPicPr>
            <a:picLocks noChangeAspect="1"/>
          </p:cNvPicPr>
          <p:nvPr/>
        </p:nvPicPr>
        <p:blipFill>
          <a:blip r:embed="rId3"/>
          <a:stretch>
            <a:fillRect/>
          </a:stretch>
        </p:blipFill>
        <p:spPr>
          <a:xfrm>
            <a:off x="5833829" y="4223405"/>
            <a:ext cx="2325446" cy="370868"/>
          </a:xfrm>
          <a:prstGeom prst="rect">
            <a:avLst/>
          </a:prstGeom>
          <a:ln>
            <a:solidFill>
              <a:schemeClr val="accent1"/>
            </a:solidFill>
          </a:ln>
        </p:spPr>
      </p:pic>
      <p:sp>
        <p:nvSpPr>
          <p:cNvPr id="14" name="テキスト ボックス 13"/>
          <p:cNvSpPr txBox="1"/>
          <p:nvPr/>
        </p:nvSpPr>
        <p:spPr>
          <a:xfrm>
            <a:off x="5693284" y="3926863"/>
            <a:ext cx="3327691" cy="230832"/>
          </a:xfrm>
          <a:prstGeom prst="rect">
            <a:avLst/>
          </a:prstGeom>
          <a:noFill/>
        </p:spPr>
        <p:txBody>
          <a:bodyPr wrap="square" rtlCol="0">
            <a:spAutoFit/>
          </a:bodyPr>
          <a:lstStyle/>
          <a:p>
            <a:r>
              <a:rPr lang="en-US" altLang="ja-JP" sz="900" dirty="0" smtClean="0">
                <a:solidFill>
                  <a:schemeClr val="tx1">
                    <a:lumMod val="75000"/>
                    <a:lumOff val="25000"/>
                  </a:schemeClr>
                </a:solidFill>
              </a:rPr>
              <a:t>【</a:t>
            </a:r>
            <a:r>
              <a:rPr lang="ja-JP" altLang="en-US" sz="900" dirty="0" smtClean="0">
                <a:solidFill>
                  <a:schemeClr val="tx1">
                    <a:lumMod val="75000"/>
                    <a:lumOff val="25000"/>
                  </a:schemeClr>
                </a:solidFill>
              </a:rPr>
              <a:t>アクティブキャッシュ設定</a:t>
            </a:r>
            <a:r>
              <a:rPr lang="en-US" altLang="ja-JP" sz="900" dirty="0" smtClean="0">
                <a:solidFill>
                  <a:schemeClr val="tx1">
                    <a:lumMod val="75000"/>
                    <a:lumOff val="25000"/>
                  </a:schemeClr>
                </a:solidFill>
              </a:rPr>
              <a:t>】</a:t>
            </a:r>
            <a:endParaRPr lang="en-US" altLang="ja-JP" sz="900" dirty="0">
              <a:solidFill>
                <a:schemeClr val="tx1">
                  <a:lumMod val="75000"/>
                  <a:lumOff val="25000"/>
                </a:schemeClr>
              </a:solidFill>
            </a:endParaRPr>
          </a:p>
        </p:txBody>
      </p:sp>
      <p:sp>
        <p:nvSpPr>
          <p:cNvPr id="15" name="四角形吹き出し 14"/>
          <p:cNvSpPr/>
          <p:nvPr/>
        </p:nvSpPr>
        <p:spPr>
          <a:xfrm>
            <a:off x="7739235" y="3686631"/>
            <a:ext cx="1035301" cy="370598"/>
          </a:xfrm>
          <a:prstGeom prst="wedgeRectCallout">
            <a:avLst>
              <a:gd name="adj1" fmla="val -35278"/>
              <a:gd name="adj2" fmla="val 8474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t>BY</a:t>
            </a:r>
            <a:r>
              <a:rPr lang="ja-JP" altLang="en-US" sz="800" dirty="0" smtClean="0"/>
              <a:t>項目の値が引渡されてしまう</a:t>
            </a:r>
            <a:endParaRPr lang="en-US" altLang="ja-JP" sz="800" dirty="0"/>
          </a:p>
        </p:txBody>
      </p:sp>
      <p:sp>
        <p:nvSpPr>
          <p:cNvPr id="16" name="テキスト ボックス 15"/>
          <p:cNvSpPr txBox="1"/>
          <p:nvPr/>
        </p:nvSpPr>
        <p:spPr>
          <a:xfrm>
            <a:off x="5693284" y="2630211"/>
            <a:ext cx="3327691" cy="230832"/>
          </a:xfrm>
          <a:prstGeom prst="rect">
            <a:avLst/>
          </a:prstGeom>
          <a:noFill/>
        </p:spPr>
        <p:txBody>
          <a:bodyPr wrap="square" rtlCol="0">
            <a:spAutoFit/>
          </a:bodyPr>
          <a:lstStyle/>
          <a:p>
            <a:r>
              <a:rPr lang="en-US" altLang="ja-JP" sz="900" dirty="0" smtClean="0">
                <a:solidFill>
                  <a:schemeClr val="tx1">
                    <a:lumMod val="75000"/>
                    <a:lumOff val="25000"/>
                  </a:schemeClr>
                </a:solidFill>
              </a:rPr>
              <a:t>【</a:t>
            </a:r>
            <a:r>
              <a:rPr lang="ja-JP" altLang="en-US" sz="900" dirty="0" smtClean="0">
                <a:solidFill>
                  <a:schemeClr val="tx1">
                    <a:lumMod val="75000"/>
                    <a:lumOff val="25000"/>
                  </a:schemeClr>
                </a:solidFill>
              </a:rPr>
              <a:t>アクティブキャッシュ未設定</a:t>
            </a:r>
            <a:r>
              <a:rPr lang="en-US" altLang="ja-JP" sz="900" dirty="0" smtClean="0">
                <a:solidFill>
                  <a:schemeClr val="tx1">
                    <a:lumMod val="75000"/>
                    <a:lumOff val="25000"/>
                  </a:schemeClr>
                </a:solidFill>
              </a:rPr>
              <a:t>】</a:t>
            </a:r>
            <a:endParaRPr lang="en-US" altLang="ja-JP" sz="900" dirty="0">
              <a:solidFill>
                <a:schemeClr val="tx1">
                  <a:lumMod val="75000"/>
                  <a:lumOff val="25000"/>
                </a:schemeClr>
              </a:solidFill>
            </a:endParaRPr>
          </a:p>
        </p:txBody>
      </p:sp>
      <p:pic>
        <p:nvPicPr>
          <p:cNvPr id="7" name="図 6"/>
          <p:cNvPicPr>
            <a:picLocks noChangeAspect="1"/>
          </p:cNvPicPr>
          <p:nvPr/>
        </p:nvPicPr>
        <p:blipFill>
          <a:blip r:embed="rId4"/>
          <a:stretch>
            <a:fillRect/>
          </a:stretch>
        </p:blipFill>
        <p:spPr>
          <a:xfrm>
            <a:off x="5842185" y="2911603"/>
            <a:ext cx="2092575" cy="401167"/>
          </a:xfrm>
          <a:prstGeom prst="rect">
            <a:avLst/>
          </a:prstGeom>
          <a:ln>
            <a:solidFill>
              <a:schemeClr val="accent1"/>
            </a:solidFill>
          </a:ln>
        </p:spPr>
      </p:pic>
      <p:sp>
        <p:nvSpPr>
          <p:cNvPr id="18" name="四角形吹き出し 17"/>
          <p:cNvSpPr/>
          <p:nvPr/>
        </p:nvSpPr>
        <p:spPr>
          <a:xfrm>
            <a:off x="7783753" y="2358520"/>
            <a:ext cx="1035301" cy="370598"/>
          </a:xfrm>
          <a:prstGeom prst="wedgeRectCallout">
            <a:avLst>
              <a:gd name="adj1" fmla="val -35278"/>
              <a:gd name="adj2" fmla="val 8474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t>ACROSS</a:t>
            </a:r>
            <a:r>
              <a:rPr lang="ja-JP" altLang="en-US" sz="800" dirty="0" smtClean="0"/>
              <a:t>項目が</a:t>
            </a:r>
            <a:endParaRPr lang="en-US" altLang="ja-JP" sz="800" dirty="0" smtClean="0"/>
          </a:p>
          <a:p>
            <a:pPr algn="ctr"/>
            <a:r>
              <a:rPr lang="ja-JP" altLang="en-US" sz="800" dirty="0" smtClean="0"/>
              <a:t>渡される（正常）</a:t>
            </a:r>
            <a:endParaRPr lang="en-US" altLang="ja-JP" sz="800" dirty="0"/>
          </a:p>
        </p:txBody>
      </p:sp>
      <p:sp>
        <p:nvSpPr>
          <p:cNvPr id="17" name="正方形/長方形 16"/>
          <p:cNvSpPr/>
          <p:nvPr/>
        </p:nvSpPr>
        <p:spPr>
          <a:xfrm>
            <a:off x="7205969" y="411510"/>
            <a:ext cx="1815006" cy="305129"/>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smtClean="0"/>
              <a:t>デザイナスタイル</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7204556" y="92502"/>
            <a:ext cx="1815006" cy="299938"/>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smtClean="0"/>
              <a:t>レガシー</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91246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もくじ</a:t>
            </a:r>
            <a:endParaRPr lang="ja-JP" altLang="en-US" dirty="0"/>
          </a:p>
        </p:txBody>
      </p:sp>
      <p:sp>
        <p:nvSpPr>
          <p:cNvPr id="3" name="テキスト プレースホルダー 2"/>
          <p:cNvSpPr>
            <a:spLocks noGrp="1"/>
          </p:cNvSpPr>
          <p:nvPr>
            <p:ph type="body" sz="quarter" idx="13"/>
          </p:nvPr>
        </p:nvSpPr>
        <p:spPr/>
        <p:txBody>
          <a:bodyPr/>
          <a:lstStyle/>
          <a:p>
            <a:pPr lvl="0"/>
            <a:r>
              <a:rPr lang="ja-JP" altLang="en-US" dirty="0" smtClean="0"/>
              <a:t>はじめに</a:t>
            </a:r>
            <a:endParaRPr lang="en-US" altLang="ja-JP" dirty="0" smtClean="0"/>
          </a:p>
          <a:p>
            <a:pPr lvl="0"/>
            <a:r>
              <a:rPr lang="en-US" altLang="ja-JP" dirty="0" smtClean="0"/>
              <a:t>Analytic </a:t>
            </a:r>
            <a:r>
              <a:rPr lang="en-US" altLang="ja-JP" dirty="0"/>
              <a:t>Document</a:t>
            </a:r>
            <a:r>
              <a:rPr lang="ja-JP" altLang="en-US" dirty="0"/>
              <a:t> 利用時の注意事項</a:t>
            </a:r>
            <a:endParaRPr lang="en-US" altLang="ja-JP" dirty="0"/>
          </a:p>
          <a:p>
            <a:r>
              <a:rPr lang="ja-JP" altLang="en-US" dirty="0"/>
              <a:t>非互換・注意点リスト利用方法</a:t>
            </a:r>
          </a:p>
          <a:p>
            <a:pPr marL="0" indent="0">
              <a:buNone/>
            </a:pPr>
            <a:endParaRPr kumimoji="1" lang="ja-JP" altLang="en-US" dirty="0"/>
          </a:p>
        </p:txBody>
      </p:sp>
    </p:spTree>
    <p:extLst>
      <p:ext uri="{BB962C8B-B14F-4D97-AF65-F5344CB8AC3E}">
        <p14:creationId xmlns:p14="http://schemas.microsoft.com/office/powerpoint/2010/main" val="535791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グローバルプロファイル設定時の注意</a:t>
            </a:r>
            <a:endParaRPr lang="ja-JP" altLang="en-US" dirty="0"/>
          </a:p>
        </p:txBody>
      </p:sp>
      <p:sp>
        <p:nvSpPr>
          <p:cNvPr id="6" name="テキスト プレースホルダー 5"/>
          <p:cNvSpPr>
            <a:spLocks noGrp="1"/>
          </p:cNvSpPr>
          <p:nvPr>
            <p:ph type="body" sz="quarter" idx="13"/>
          </p:nvPr>
        </p:nvSpPr>
        <p:spPr/>
        <p:txBody>
          <a:bodyPr/>
          <a:lstStyle/>
          <a:p>
            <a:pPr>
              <a:buFont typeface="Wingdings" panose="05000000000000000000" pitchFamily="2" charset="2"/>
              <a:buChar char="n"/>
            </a:pPr>
            <a:r>
              <a:rPr lang="ja-JP" altLang="en-US" b="1" dirty="0"/>
              <a:t>グローバルプロファイルの</a:t>
            </a:r>
            <a:r>
              <a:rPr lang="en-US" altLang="ja-JP" b="1" dirty="0"/>
              <a:t>SET ARVERSION=2</a:t>
            </a:r>
            <a:r>
              <a:rPr lang="ja-JP" altLang="en-US" b="1" dirty="0"/>
              <a:t>の制限について</a:t>
            </a:r>
            <a:endParaRPr lang="en-US" altLang="ja-JP" b="1" dirty="0"/>
          </a:p>
          <a:p>
            <a:pPr lvl="1">
              <a:buFont typeface="Wingdings" panose="05000000000000000000" pitchFamily="2" charset="2"/>
              <a:buChar char="Ø"/>
            </a:pPr>
            <a:r>
              <a:rPr lang="ja-JP" altLang="en-US" dirty="0"/>
              <a:t>グローバルプロファイルに対して、</a:t>
            </a:r>
            <a:r>
              <a:rPr lang="en-US" altLang="ja-JP" dirty="0"/>
              <a:t>[SET ARVERSION = 2]</a:t>
            </a:r>
            <a:r>
              <a:rPr lang="ja-JP" altLang="en-US" dirty="0"/>
              <a:t>が設定されていると</a:t>
            </a:r>
            <a:r>
              <a:rPr lang="en-US" altLang="ja-JP" dirty="0" err="1"/>
              <a:t>InfoAssist</a:t>
            </a:r>
            <a:r>
              <a:rPr lang="ja-JP" altLang="en-US" dirty="0"/>
              <a:t>のビジュアライゼーションが正常に動作しません。</a:t>
            </a:r>
            <a:r>
              <a:rPr lang="en-US" altLang="ja-JP" dirty="0"/>
              <a:t>Designer</a:t>
            </a:r>
            <a:r>
              <a:rPr lang="ja-JP" altLang="en-US" dirty="0"/>
              <a:t>は起動できます。</a:t>
            </a:r>
          </a:p>
          <a:p>
            <a:endParaRPr kumimoji="1" lang="ja-JP" altLang="en-US" dirty="0"/>
          </a:p>
        </p:txBody>
      </p:sp>
      <p:sp>
        <p:nvSpPr>
          <p:cNvPr id="4" name="正方形/長方形 3"/>
          <p:cNvSpPr/>
          <p:nvPr/>
        </p:nvSpPr>
        <p:spPr>
          <a:xfrm>
            <a:off x="4788024" y="2119217"/>
            <a:ext cx="2082621" cy="253916"/>
          </a:xfrm>
          <a:prstGeom prst="rect">
            <a:avLst/>
          </a:prstGeom>
        </p:spPr>
        <p:txBody>
          <a:bodyPr wrap="none">
            <a:spAutoFit/>
          </a:bodyPr>
          <a:lstStyle/>
          <a:p>
            <a:r>
              <a:rPr lang="en-US" altLang="ja-JP" sz="1050" dirty="0" smtClean="0"/>
              <a:t>[</a:t>
            </a:r>
            <a:r>
              <a:rPr lang="ja-JP" altLang="en-US" sz="1050" dirty="0" smtClean="0"/>
              <a:t>SET </a:t>
            </a:r>
            <a:r>
              <a:rPr lang="ja-JP" altLang="en-US" sz="1050" dirty="0"/>
              <a:t>ARVERSION = </a:t>
            </a:r>
            <a:r>
              <a:rPr lang="ja-JP" altLang="en-US" sz="1050" dirty="0" smtClean="0"/>
              <a:t>2を設定</a:t>
            </a:r>
            <a:r>
              <a:rPr lang="en-US" altLang="ja-JP" sz="1050" dirty="0" smtClean="0"/>
              <a:t>]</a:t>
            </a:r>
            <a:endParaRPr lang="ja-JP" altLang="en-US" sz="1050" dirty="0"/>
          </a:p>
        </p:txBody>
      </p:sp>
      <p:sp>
        <p:nvSpPr>
          <p:cNvPr id="14" name="正方形/長方形 13"/>
          <p:cNvSpPr/>
          <p:nvPr/>
        </p:nvSpPr>
        <p:spPr>
          <a:xfrm>
            <a:off x="395536" y="2119217"/>
            <a:ext cx="2217274" cy="253916"/>
          </a:xfrm>
          <a:prstGeom prst="rect">
            <a:avLst/>
          </a:prstGeom>
        </p:spPr>
        <p:txBody>
          <a:bodyPr wrap="none">
            <a:spAutoFit/>
          </a:bodyPr>
          <a:lstStyle/>
          <a:p>
            <a:r>
              <a:rPr lang="en-US" altLang="ja-JP" sz="1050" dirty="0" smtClean="0"/>
              <a:t>[</a:t>
            </a:r>
            <a:r>
              <a:rPr lang="ja-JP" altLang="en-US" sz="1050" dirty="0" smtClean="0"/>
              <a:t>SET </a:t>
            </a:r>
            <a:r>
              <a:rPr lang="ja-JP" altLang="en-US" sz="1050" dirty="0"/>
              <a:t>ARVERSION = </a:t>
            </a:r>
            <a:r>
              <a:rPr lang="ja-JP" altLang="en-US" sz="1050" dirty="0" smtClean="0"/>
              <a:t>2を未設定</a:t>
            </a:r>
            <a:r>
              <a:rPr lang="en-US" altLang="ja-JP" sz="1050" dirty="0" smtClean="0"/>
              <a:t>]</a:t>
            </a:r>
            <a:endParaRPr lang="ja-JP" altLang="en-US" sz="1050" dirty="0"/>
          </a:p>
        </p:txBody>
      </p:sp>
      <p:pic>
        <p:nvPicPr>
          <p:cNvPr id="5" name="図 4"/>
          <p:cNvPicPr>
            <a:picLocks noChangeAspect="1"/>
          </p:cNvPicPr>
          <p:nvPr/>
        </p:nvPicPr>
        <p:blipFill>
          <a:blip r:embed="rId2"/>
          <a:stretch>
            <a:fillRect/>
          </a:stretch>
        </p:blipFill>
        <p:spPr>
          <a:xfrm>
            <a:off x="4860032" y="2381602"/>
            <a:ext cx="3860203" cy="2337304"/>
          </a:xfrm>
          <a:prstGeom prst="rect">
            <a:avLst/>
          </a:prstGeom>
          <a:ln>
            <a:solidFill>
              <a:schemeClr val="accent1"/>
            </a:solidFill>
          </a:ln>
        </p:spPr>
      </p:pic>
      <p:pic>
        <p:nvPicPr>
          <p:cNvPr id="8" name="図 7"/>
          <p:cNvPicPr>
            <a:picLocks noChangeAspect="1"/>
          </p:cNvPicPr>
          <p:nvPr/>
        </p:nvPicPr>
        <p:blipFill>
          <a:blip r:embed="rId3"/>
          <a:stretch>
            <a:fillRect/>
          </a:stretch>
        </p:blipFill>
        <p:spPr>
          <a:xfrm>
            <a:off x="467544" y="2381602"/>
            <a:ext cx="3865814" cy="2345773"/>
          </a:xfrm>
          <a:prstGeom prst="rect">
            <a:avLst/>
          </a:prstGeom>
          <a:ln>
            <a:solidFill>
              <a:schemeClr val="accent1"/>
            </a:solidFill>
          </a:ln>
        </p:spPr>
      </p:pic>
      <p:sp>
        <p:nvSpPr>
          <p:cNvPr id="17" name="四角形吹き出し 16"/>
          <p:cNvSpPr/>
          <p:nvPr/>
        </p:nvSpPr>
        <p:spPr>
          <a:xfrm>
            <a:off x="7476307" y="2827385"/>
            <a:ext cx="1367110" cy="529566"/>
          </a:xfrm>
          <a:prstGeom prst="wedgeRectCallout">
            <a:avLst>
              <a:gd name="adj1" fmla="val -48894"/>
              <a:gd name="adj2" fmla="val 6372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t>動作しません</a:t>
            </a:r>
            <a:endParaRPr lang="en-US" altLang="ja-JP" sz="800" dirty="0"/>
          </a:p>
        </p:txBody>
      </p:sp>
    </p:spTree>
    <p:extLst>
      <p:ext uri="{BB962C8B-B14F-4D97-AF65-F5344CB8AC3E}">
        <p14:creationId xmlns:p14="http://schemas.microsoft.com/office/powerpoint/2010/main" val="3720710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lang="ja-JP" altLang="en-US" dirty="0" smtClean="0"/>
              <a:t>非互換・注意点リスト利用方法</a:t>
            </a:r>
            <a:endParaRPr lang="ja-JP" altLang="en-US" dirty="0"/>
          </a:p>
        </p:txBody>
      </p:sp>
      <p:sp>
        <p:nvSpPr>
          <p:cNvPr id="2" name="テキスト プレースホルダー 1"/>
          <p:cNvSpPr>
            <a:spLocks noGrp="1"/>
          </p:cNvSpPr>
          <p:nvPr>
            <p:ph type="body" sz="quarter" idx="12"/>
          </p:nvPr>
        </p:nvSpPr>
        <p:spPr/>
        <p:txBody>
          <a:bodyPr/>
          <a:lstStyle/>
          <a:p>
            <a:endParaRPr kumimoji="1" lang="ja-JP" altLang="en-US"/>
          </a:p>
        </p:txBody>
      </p:sp>
    </p:spTree>
    <p:extLst>
      <p:ext uri="{BB962C8B-B14F-4D97-AF65-F5344CB8AC3E}">
        <p14:creationId xmlns:p14="http://schemas.microsoft.com/office/powerpoint/2010/main" val="4111387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b="13793"/>
          <a:stretch/>
        </p:blipFill>
        <p:spPr>
          <a:xfrm>
            <a:off x="907138" y="2656120"/>
            <a:ext cx="4681615" cy="2038424"/>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タイトル 1"/>
          <p:cNvSpPr>
            <a:spLocks noGrp="1"/>
          </p:cNvSpPr>
          <p:nvPr>
            <p:ph type="title"/>
          </p:nvPr>
        </p:nvSpPr>
        <p:spPr/>
        <p:txBody>
          <a:bodyPr/>
          <a:lstStyle/>
          <a:p>
            <a:r>
              <a:rPr lang="ja-JP" altLang="en-US" smtClean="0"/>
              <a:t>非互換・注意点リスト利用方法</a:t>
            </a:r>
            <a:endParaRPr lang="ja-JP" altLang="en-US" dirty="0"/>
          </a:p>
        </p:txBody>
      </p:sp>
      <p:sp>
        <p:nvSpPr>
          <p:cNvPr id="8" name="テキスト プレースホルダー 7"/>
          <p:cNvSpPr>
            <a:spLocks noGrp="1"/>
          </p:cNvSpPr>
          <p:nvPr>
            <p:ph type="body" sz="quarter" idx="13"/>
          </p:nvPr>
        </p:nvSpPr>
        <p:spPr/>
        <p:txBody>
          <a:bodyPr/>
          <a:lstStyle/>
          <a:p>
            <a:pPr>
              <a:buFont typeface="Wingdings" panose="05000000000000000000" pitchFamily="2" charset="2"/>
              <a:buChar char="n"/>
            </a:pPr>
            <a:r>
              <a:rPr lang="ja-JP" altLang="en-US" b="1" dirty="0"/>
              <a:t>非互換・注意点リストとは？</a:t>
            </a:r>
            <a:endParaRPr lang="en-US" altLang="ja-JP" b="1" dirty="0"/>
          </a:p>
          <a:p>
            <a:pPr lvl="1">
              <a:buFont typeface="Wingdings" panose="05000000000000000000" pitchFamily="2" charset="2"/>
              <a:buChar char="Ø"/>
            </a:pPr>
            <a:r>
              <a:rPr lang="en-US" altLang="ja-JP" dirty="0" err="1"/>
              <a:t>WebFOCUS</a:t>
            </a:r>
            <a:r>
              <a:rPr lang="en-US" altLang="ja-JP" dirty="0"/>
              <a:t> </a:t>
            </a:r>
            <a:r>
              <a:rPr lang="ja-JP" altLang="en-US" dirty="0"/>
              <a:t>のバージョンアップで発生する問題、または考慮すべき注意点を一覧にしたリスト（</a:t>
            </a:r>
            <a:r>
              <a:rPr lang="en-US" altLang="ja-JP" dirty="0"/>
              <a:t>EXCEL</a:t>
            </a:r>
            <a:r>
              <a:rPr lang="ja-JP" altLang="en-US" dirty="0"/>
              <a:t>）です。</a:t>
            </a:r>
            <a:r>
              <a:rPr lang="en-US" altLang="ja-JP" dirty="0"/>
              <a:t>Analytic Document</a:t>
            </a:r>
            <a:r>
              <a:rPr lang="ja-JP" altLang="en-US" dirty="0"/>
              <a:t>のレガシー</a:t>
            </a:r>
            <a:r>
              <a:rPr lang="en-US" altLang="ja-JP" dirty="0"/>
              <a:t>/</a:t>
            </a:r>
            <a:r>
              <a:rPr lang="ja-JP" altLang="en-US" dirty="0"/>
              <a:t>デザイナスタイルの注意点についてもご確認ください。</a:t>
            </a:r>
            <a:r>
              <a:rPr lang="en-US" altLang="ja-JP" dirty="0"/>
              <a:t>AWSC</a:t>
            </a:r>
            <a:r>
              <a:rPr lang="ja-JP" altLang="en-US" dirty="0"/>
              <a:t>からダウンロードいただけます。</a:t>
            </a:r>
            <a:endParaRPr lang="en-US" altLang="ja-JP" dirty="0"/>
          </a:p>
          <a:p>
            <a:pPr lvl="1">
              <a:buFont typeface="Wingdings" panose="05000000000000000000" pitchFamily="2" charset="2"/>
              <a:buChar char="Ø"/>
            </a:pPr>
            <a:r>
              <a:rPr lang="ja-JP" altLang="en-US" dirty="0"/>
              <a:t>大分類で「</a:t>
            </a:r>
            <a:r>
              <a:rPr lang="en-US" altLang="ja-JP" dirty="0"/>
              <a:t>In-Document Analytics</a:t>
            </a:r>
            <a:r>
              <a:rPr lang="ja-JP" altLang="en-US" dirty="0"/>
              <a:t>」、中分類で「</a:t>
            </a:r>
            <a:r>
              <a:rPr lang="en-US" altLang="ja-JP" dirty="0"/>
              <a:t>AHTML</a:t>
            </a:r>
            <a:r>
              <a:rPr lang="ja-JP" altLang="en-US" dirty="0"/>
              <a:t>」、「</a:t>
            </a:r>
            <a:r>
              <a:rPr lang="en-US" altLang="ja-JP" dirty="0"/>
              <a:t>AHTML</a:t>
            </a:r>
            <a:r>
              <a:rPr lang="ja-JP" altLang="en-US" dirty="0"/>
              <a:t>（レガシー）」、</a:t>
            </a:r>
            <a:r>
              <a:rPr lang="en-US" altLang="ja-JP" dirty="0"/>
              <a:t/>
            </a:r>
            <a:br>
              <a:rPr lang="en-US" altLang="ja-JP" dirty="0"/>
            </a:br>
            <a:r>
              <a:rPr lang="ja-JP" altLang="en-US" dirty="0"/>
              <a:t>「</a:t>
            </a:r>
            <a:r>
              <a:rPr lang="en-US" altLang="ja-JP" dirty="0"/>
              <a:t>AHTML</a:t>
            </a:r>
            <a:r>
              <a:rPr lang="ja-JP" altLang="en-US" dirty="0"/>
              <a:t>（デザイナ）」、またはその組み合わせでフィルタリングしてください。</a:t>
            </a:r>
            <a:endParaRPr lang="en-US" altLang="ja-JP" dirty="0"/>
          </a:p>
          <a:p>
            <a:endParaRPr kumimoji="1" lang="ja-JP" altLang="en-US" dirty="0"/>
          </a:p>
        </p:txBody>
      </p:sp>
      <p:sp>
        <p:nvSpPr>
          <p:cNvPr id="19" name="テキスト ボックス 18"/>
          <p:cNvSpPr txBox="1"/>
          <p:nvPr/>
        </p:nvSpPr>
        <p:spPr>
          <a:xfrm>
            <a:off x="5569746" y="3284169"/>
            <a:ext cx="3538758" cy="1200329"/>
          </a:xfrm>
          <a:prstGeom prst="rect">
            <a:avLst/>
          </a:prstGeom>
          <a:noFill/>
        </p:spPr>
        <p:txBody>
          <a:bodyPr wrap="square" rtlCol="0">
            <a:spAutoFit/>
          </a:bodyPr>
          <a:lstStyle/>
          <a:p>
            <a:r>
              <a:rPr lang="en-US" altLang="ja-JP" sz="900" dirty="0">
                <a:solidFill>
                  <a:schemeClr val="tx1">
                    <a:lumMod val="75000"/>
                    <a:lumOff val="25000"/>
                  </a:schemeClr>
                </a:solidFill>
              </a:rPr>
              <a:t>※In-Document </a:t>
            </a:r>
            <a:r>
              <a:rPr lang="en-US" altLang="ja-JP" sz="900" dirty="0" smtClean="0">
                <a:solidFill>
                  <a:schemeClr val="tx1">
                    <a:lumMod val="75000"/>
                    <a:lumOff val="25000"/>
                  </a:schemeClr>
                </a:solidFill>
              </a:rPr>
              <a:t>Analytics</a:t>
            </a:r>
            <a:r>
              <a:rPr lang="ja-JP" altLang="en-US" sz="900" dirty="0" smtClean="0">
                <a:solidFill>
                  <a:schemeClr val="tx1">
                    <a:lumMod val="75000"/>
                    <a:lumOff val="25000"/>
                  </a:schemeClr>
                </a:solidFill>
              </a:rPr>
              <a:t>とは</a:t>
            </a:r>
            <a:endParaRPr lang="en-US" altLang="ja-JP" sz="900" dirty="0" smtClean="0">
              <a:solidFill>
                <a:schemeClr val="tx1">
                  <a:lumMod val="75000"/>
                  <a:lumOff val="25000"/>
                </a:schemeClr>
              </a:solidFill>
            </a:endParaRPr>
          </a:p>
          <a:p>
            <a:r>
              <a:rPr lang="ja-JP" altLang="en-US" sz="900" dirty="0">
                <a:solidFill>
                  <a:schemeClr val="tx1">
                    <a:lumMod val="75000"/>
                    <a:lumOff val="25000"/>
                  </a:schemeClr>
                </a:solidFill>
              </a:rPr>
              <a:t>　</a:t>
            </a:r>
            <a:r>
              <a:rPr lang="en-US" altLang="ja-JP" sz="900" dirty="0" smtClean="0">
                <a:solidFill>
                  <a:schemeClr val="tx1">
                    <a:lumMod val="75000"/>
                    <a:lumOff val="25000"/>
                  </a:schemeClr>
                </a:solidFill>
              </a:rPr>
              <a:t>Analytic Document</a:t>
            </a:r>
            <a:r>
              <a:rPr lang="ja-JP" altLang="en-US" sz="900" dirty="0" smtClean="0">
                <a:solidFill>
                  <a:schemeClr val="tx1">
                    <a:lumMod val="75000"/>
                    <a:lumOff val="25000"/>
                  </a:schemeClr>
                </a:solidFill>
              </a:rPr>
              <a:t>のライセンス名です。</a:t>
            </a:r>
            <a:endParaRPr lang="en-US" altLang="ja-JP" sz="900" dirty="0" smtClean="0">
              <a:solidFill>
                <a:schemeClr val="tx1">
                  <a:lumMod val="75000"/>
                  <a:lumOff val="25000"/>
                </a:schemeClr>
              </a:solidFill>
            </a:endParaRPr>
          </a:p>
          <a:p>
            <a:endParaRPr lang="en-US" altLang="ja-JP" sz="900" dirty="0">
              <a:solidFill>
                <a:schemeClr val="tx1">
                  <a:lumMod val="75000"/>
                  <a:lumOff val="25000"/>
                </a:schemeClr>
              </a:solidFill>
            </a:endParaRPr>
          </a:p>
          <a:p>
            <a:r>
              <a:rPr lang="en-US" altLang="ja-JP" sz="900" dirty="0">
                <a:solidFill>
                  <a:schemeClr val="tx1">
                    <a:lumMod val="75000"/>
                    <a:lumOff val="25000"/>
                  </a:schemeClr>
                </a:solidFill>
              </a:rPr>
              <a:t>※</a:t>
            </a:r>
            <a:r>
              <a:rPr lang="ja-JP" altLang="en-US" sz="900" dirty="0" smtClean="0">
                <a:solidFill>
                  <a:schemeClr val="tx1">
                    <a:lumMod val="75000"/>
                    <a:lumOff val="25000"/>
                  </a:schemeClr>
                </a:solidFill>
              </a:rPr>
              <a:t>中分類の</a:t>
            </a:r>
            <a:endParaRPr lang="en-US" altLang="ja-JP" sz="900" dirty="0" smtClean="0">
              <a:solidFill>
                <a:schemeClr val="tx1">
                  <a:lumMod val="75000"/>
                  <a:lumOff val="25000"/>
                </a:schemeClr>
              </a:solidFill>
            </a:endParaRPr>
          </a:p>
          <a:p>
            <a:r>
              <a:rPr lang="ja-JP" altLang="en-US" sz="900" dirty="0" smtClean="0">
                <a:solidFill>
                  <a:schemeClr val="tx1">
                    <a:lumMod val="75000"/>
                    <a:lumOff val="25000"/>
                  </a:schemeClr>
                </a:solidFill>
              </a:rPr>
              <a:t>　</a:t>
            </a:r>
            <a:r>
              <a:rPr lang="en-US" altLang="ja-JP" sz="900" dirty="0" smtClean="0">
                <a:solidFill>
                  <a:schemeClr val="tx1">
                    <a:lumMod val="75000"/>
                    <a:lumOff val="25000"/>
                  </a:schemeClr>
                </a:solidFill>
              </a:rPr>
              <a:t>AHTML</a:t>
            </a:r>
            <a:r>
              <a:rPr lang="ja-JP" altLang="en-US" sz="900" dirty="0" smtClean="0">
                <a:solidFill>
                  <a:schemeClr val="tx1">
                    <a:lumMod val="75000"/>
                    <a:lumOff val="25000"/>
                  </a:schemeClr>
                </a:solidFill>
              </a:rPr>
              <a:t>は、レガシーとデザイナスタイルの両方で起きる問題</a:t>
            </a:r>
            <a:endParaRPr lang="en-US" altLang="ja-JP" sz="900" dirty="0" smtClean="0">
              <a:solidFill>
                <a:schemeClr val="tx1">
                  <a:lumMod val="75000"/>
                  <a:lumOff val="25000"/>
                </a:schemeClr>
              </a:solidFill>
            </a:endParaRPr>
          </a:p>
          <a:p>
            <a:r>
              <a:rPr lang="ja-JP" altLang="en-US" sz="900" dirty="0" smtClean="0">
                <a:solidFill>
                  <a:schemeClr val="tx1">
                    <a:lumMod val="75000"/>
                    <a:lumOff val="25000"/>
                  </a:schemeClr>
                </a:solidFill>
              </a:rPr>
              <a:t>　</a:t>
            </a:r>
            <a:r>
              <a:rPr lang="en-US" altLang="ja-JP" sz="900" dirty="0" smtClean="0">
                <a:solidFill>
                  <a:schemeClr val="tx1">
                    <a:lumMod val="75000"/>
                    <a:lumOff val="25000"/>
                  </a:schemeClr>
                </a:solidFill>
              </a:rPr>
              <a:t>AHTML</a:t>
            </a:r>
            <a:r>
              <a:rPr lang="ja-JP" altLang="en-US" sz="900" dirty="0" smtClean="0">
                <a:solidFill>
                  <a:schemeClr val="tx1">
                    <a:lumMod val="75000"/>
                    <a:lumOff val="25000"/>
                  </a:schemeClr>
                </a:solidFill>
              </a:rPr>
              <a:t>（レガシー</a:t>
            </a:r>
            <a:r>
              <a:rPr lang="ja-JP" altLang="en-US" sz="900" dirty="0">
                <a:solidFill>
                  <a:schemeClr val="tx1">
                    <a:lumMod val="75000"/>
                    <a:lumOff val="25000"/>
                  </a:schemeClr>
                </a:solidFill>
              </a:rPr>
              <a:t>）</a:t>
            </a:r>
            <a:r>
              <a:rPr lang="ja-JP" altLang="en-US" sz="900" dirty="0" smtClean="0">
                <a:solidFill>
                  <a:schemeClr val="tx1">
                    <a:lumMod val="75000"/>
                    <a:lumOff val="25000"/>
                  </a:schemeClr>
                </a:solidFill>
              </a:rPr>
              <a:t>は、レガシーのみで</a:t>
            </a:r>
            <a:r>
              <a:rPr lang="ja-JP" altLang="en-US" sz="900" dirty="0">
                <a:solidFill>
                  <a:schemeClr val="tx1">
                    <a:lumMod val="75000"/>
                    <a:lumOff val="25000"/>
                  </a:schemeClr>
                </a:solidFill>
              </a:rPr>
              <a:t>起きる問題</a:t>
            </a:r>
            <a:endParaRPr lang="en-US" altLang="ja-JP" sz="900" dirty="0" smtClean="0">
              <a:solidFill>
                <a:schemeClr val="tx1">
                  <a:lumMod val="75000"/>
                  <a:lumOff val="25000"/>
                </a:schemeClr>
              </a:solidFill>
            </a:endParaRPr>
          </a:p>
          <a:p>
            <a:r>
              <a:rPr lang="ja-JP" altLang="en-US" sz="900" dirty="0" smtClean="0">
                <a:solidFill>
                  <a:schemeClr val="tx1">
                    <a:lumMod val="75000"/>
                    <a:lumOff val="25000"/>
                  </a:schemeClr>
                </a:solidFill>
              </a:rPr>
              <a:t>　</a:t>
            </a:r>
            <a:r>
              <a:rPr lang="en-US" altLang="ja-JP" sz="900" dirty="0" smtClean="0">
                <a:solidFill>
                  <a:schemeClr val="tx1">
                    <a:lumMod val="75000"/>
                    <a:lumOff val="25000"/>
                  </a:schemeClr>
                </a:solidFill>
              </a:rPr>
              <a:t>AHTML</a:t>
            </a:r>
            <a:r>
              <a:rPr lang="ja-JP" altLang="en-US" sz="900" dirty="0" smtClean="0">
                <a:solidFill>
                  <a:schemeClr val="tx1">
                    <a:lumMod val="75000"/>
                    <a:lumOff val="25000"/>
                  </a:schemeClr>
                </a:solidFill>
              </a:rPr>
              <a:t>（デザイナ</a:t>
            </a:r>
            <a:r>
              <a:rPr lang="ja-JP" altLang="en-US" sz="900" dirty="0">
                <a:solidFill>
                  <a:schemeClr val="tx1">
                    <a:lumMod val="75000"/>
                    <a:lumOff val="25000"/>
                  </a:schemeClr>
                </a:solidFill>
              </a:rPr>
              <a:t>）</a:t>
            </a:r>
            <a:r>
              <a:rPr lang="ja-JP" altLang="en-US" sz="900" dirty="0" smtClean="0">
                <a:solidFill>
                  <a:schemeClr val="tx1">
                    <a:lumMod val="75000"/>
                    <a:lumOff val="25000"/>
                  </a:schemeClr>
                </a:solidFill>
              </a:rPr>
              <a:t>は、デザイナスタイルのみで起きる問題</a:t>
            </a:r>
            <a:endParaRPr lang="en-US" altLang="ja-JP" sz="900" dirty="0" smtClean="0">
              <a:solidFill>
                <a:schemeClr val="tx1">
                  <a:lumMod val="75000"/>
                  <a:lumOff val="25000"/>
                </a:schemeClr>
              </a:solidFill>
            </a:endParaRPr>
          </a:p>
          <a:p>
            <a:r>
              <a:rPr lang="ja-JP" altLang="en-US" sz="900" dirty="0" smtClean="0">
                <a:solidFill>
                  <a:schemeClr val="tx1">
                    <a:lumMod val="75000"/>
                    <a:lumOff val="25000"/>
                  </a:schemeClr>
                </a:solidFill>
              </a:rPr>
              <a:t>　を指しています</a:t>
            </a:r>
            <a:endParaRPr lang="en-US" altLang="ja-JP" sz="900" dirty="0" smtClean="0">
              <a:solidFill>
                <a:schemeClr val="tx1">
                  <a:lumMod val="75000"/>
                  <a:lumOff val="25000"/>
                </a:schemeClr>
              </a:solidFill>
            </a:endParaRPr>
          </a:p>
        </p:txBody>
      </p:sp>
      <p:sp>
        <p:nvSpPr>
          <p:cNvPr id="5" name="正方形/長方形 4"/>
          <p:cNvSpPr/>
          <p:nvPr/>
        </p:nvSpPr>
        <p:spPr>
          <a:xfrm>
            <a:off x="2821583" y="3492596"/>
            <a:ext cx="548506" cy="1827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四角形吹き出し 26"/>
          <p:cNvSpPr/>
          <p:nvPr/>
        </p:nvSpPr>
        <p:spPr>
          <a:xfrm>
            <a:off x="2771800" y="3291853"/>
            <a:ext cx="648072" cy="234517"/>
          </a:xfrm>
          <a:prstGeom prst="wedgeRectCallout">
            <a:avLst>
              <a:gd name="adj1" fmla="val -21904"/>
              <a:gd name="adj2" fmla="val 61863"/>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chemeClr val="tx1">
                    <a:lumMod val="75000"/>
                    <a:lumOff val="25000"/>
                  </a:schemeClr>
                </a:solidFill>
              </a:rPr>
              <a:t>大分類</a:t>
            </a:r>
            <a:endParaRPr lang="en-US" altLang="ja-JP" sz="1100" b="1" dirty="0">
              <a:solidFill>
                <a:schemeClr val="tx1">
                  <a:lumMod val="75000"/>
                  <a:lumOff val="25000"/>
                </a:schemeClr>
              </a:solidFill>
            </a:endParaRPr>
          </a:p>
        </p:txBody>
      </p:sp>
      <p:sp>
        <p:nvSpPr>
          <p:cNvPr id="14" name="正方形/長方形 13"/>
          <p:cNvSpPr/>
          <p:nvPr/>
        </p:nvSpPr>
        <p:spPr>
          <a:xfrm>
            <a:off x="3381473" y="3509460"/>
            <a:ext cx="576064" cy="1827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四角形吹き出し 16"/>
          <p:cNvSpPr/>
          <p:nvPr/>
        </p:nvSpPr>
        <p:spPr>
          <a:xfrm>
            <a:off x="3491880" y="3291830"/>
            <a:ext cx="648072" cy="234517"/>
          </a:xfrm>
          <a:prstGeom prst="wedgeRectCallout">
            <a:avLst>
              <a:gd name="adj1" fmla="val -21904"/>
              <a:gd name="adj2" fmla="val 61863"/>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chemeClr val="tx1">
                    <a:lumMod val="75000"/>
                    <a:lumOff val="25000"/>
                  </a:schemeClr>
                </a:solidFill>
              </a:rPr>
              <a:t>中分類</a:t>
            </a:r>
            <a:endParaRPr lang="en-US" altLang="ja-JP" sz="1100" b="1" dirty="0">
              <a:solidFill>
                <a:schemeClr val="tx1">
                  <a:lumMod val="75000"/>
                  <a:lumOff val="25000"/>
                </a:schemeClr>
              </a:solidFill>
            </a:endParaRPr>
          </a:p>
        </p:txBody>
      </p:sp>
    </p:spTree>
    <p:extLst>
      <p:ext uri="{BB962C8B-B14F-4D97-AF65-F5344CB8AC3E}">
        <p14:creationId xmlns:p14="http://schemas.microsoft.com/office/powerpoint/2010/main" val="2546710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611560" y="987574"/>
            <a:ext cx="8208912" cy="1584176"/>
          </a:xfrm>
          <a:prstGeom prst="roundRect">
            <a:avLst/>
          </a:prstGeom>
          <a:solidFill>
            <a:srgbClr val="005276"/>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3147814"/>
            <a:ext cx="1159079" cy="1419622"/>
          </a:xfrm>
          <a:prstGeom prst="rect">
            <a:avLst/>
          </a:prstGeom>
        </p:spPr>
      </p:pic>
      <p:sp>
        <p:nvSpPr>
          <p:cNvPr id="5" name="サブタイトル 4"/>
          <p:cNvSpPr>
            <a:spLocks noGrp="1"/>
          </p:cNvSpPr>
          <p:nvPr>
            <p:ph type="subTitle" idx="4294967295"/>
          </p:nvPr>
        </p:nvSpPr>
        <p:spPr>
          <a:xfrm>
            <a:off x="683569" y="1058863"/>
            <a:ext cx="7920879" cy="1441450"/>
          </a:xfrm>
        </p:spPr>
        <p:txBody>
          <a:bodyPr/>
          <a:lstStyle/>
          <a:p>
            <a:r>
              <a:rPr lang="ja-JP" altLang="en-US" dirty="0">
                <a:solidFill>
                  <a:schemeClr val="bg1"/>
                </a:solidFill>
              </a:rPr>
              <a:t>本資料は</a:t>
            </a:r>
            <a:r>
              <a:rPr lang="ja-JP" altLang="en-US" dirty="0" smtClean="0">
                <a:solidFill>
                  <a:schemeClr val="bg1"/>
                </a:solidFill>
              </a:rPr>
              <a:t>、</a:t>
            </a:r>
            <a:r>
              <a:rPr lang="en-US" altLang="ja-JP" dirty="0" smtClean="0">
                <a:solidFill>
                  <a:schemeClr val="bg1"/>
                </a:solidFill>
              </a:rPr>
              <a:t>Analytic Document</a:t>
            </a:r>
            <a:r>
              <a:rPr lang="ja-JP" altLang="en-US" dirty="0" smtClean="0">
                <a:solidFill>
                  <a:schemeClr val="bg1"/>
                </a:solidFill>
              </a:rPr>
              <a:t>を利用上の主な注意点のみを記載</a:t>
            </a:r>
            <a:r>
              <a:rPr lang="ja-JP" altLang="en-US" dirty="0">
                <a:solidFill>
                  <a:schemeClr val="bg1"/>
                </a:solidFill>
              </a:rPr>
              <a:t>しています</a:t>
            </a:r>
            <a:r>
              <a:rPr lang="ja-JP" altLang="en-US" dirty="0" smtClean="0">
                <a:solidFill>
                  <a:schemeClr val="bg1"/>
                </a:solidFill>
              </a:rPr>
              <a:t>。</a:t>
            </a:r>
            <a:endParaRPr lang="en-US" altLang="ja-JP" dirty="0" smtClean="0">
              <a:solidFill>
                <a:schemeClr val="bg1"/>
              </a:solidFill>
            </a:endParaRPr>
          </a:p>
          <a:p>
            <a:r>
              <a:rPr lang="ja-JP" altLang="en-US" dirty="0" smtClean="0">
                <a:solidFill>
                  <a:schemeClr val="bg1"/>
                </a:solidFill>
              </a:rPr>
              <a:t>本資料</a:t>
            </a:r>
            <a:r>
              <a:rPr lang="ja-JP" altLang="en-US" dirty="0">
                <a:solidFill>
                  <a:schemeClr val="bg1"/>
                </a:solidFill>
              </a:rPr>
              <a:t>に記載のない内容は、</a:t>
            </a:r>
            <a:r>
              <a:rPr lang="en-US" altLang="ja-JP" dirty="0" err="1">
                <a:solidFill>
                  <a:schemeClr val="bg1"/>
                </a:solidFill>
              </a:rPr>
              <a:t>WebFOCUS</a:t>
            </a:r>
            <a:r>
              <a:rPr lang="en-US" altLang="ja-JP" dirty="0">
                <a:solidFill>
                  <a:schemeClr val="bg1"/>
                </a:solidFill>
              </a:rPr>
              <a:t> </a:t>
            </a:r>
            <a:r>
              <a:rPr lang="ja-JP" altLang="en-US" dirty="0">
                <a:solidFill>
                  <a:schemeClr val="bg1"/>
                </a:solidFill>
              </a:rPr>
              <a:t>の各種製品</a:t>
            </a:r>
            <a:r>
              <a:rPr lang="ja-JP" altLang="en-US" dirty="0" smtClean="0">
                <a:solidFill>
                  <a:schemeClr val="bg1"/>
                </a:solidFill>
              </a:rPr>
              <a:t>マニュアルおよび非互換・注意リストを</a:t>
            </a:r>
            <a:endParaRPr lang="en-US" altLang="ja-JP" dirty="0" smtClean="0">
              <a:solidFill>
                <a:schemeClr val="bg1"/>
              </a:solidFill>
            </a:endParaRPr>
          </a:p>
          <a:p>
            <a:r>
              <a:rPr lang="ja-JP" altLang="en-US" dirty="0" smtClean="0">
                <a:solidFill>
                  <a:schemeClr val="bg1"/>
                </a:solidFill>
              </a:rPr>
              <a:t>ご参照</a:t>
            </a:r>
            <a:r>
              <a:rPr lang="ja-JP" altLang="en-US" dirty="0">
                <a:solidFill>
                  <a:schemeClr val="bg1"/>
                </a:solidFill>
              </a:rPr>
              <a:t>ください。</a:t>
            </a:r>
          </a:p>
          <a:p>
            <a:endParaRPr kumimoji="1" lang="ja-JP" altLang="en-US" dirty="0"/>
          </a:p>
        </p:txBody>
      </p:sp>
    </p:spTree>
    <p:extLst>
      <p:ext uri="{BB962C8B-B14F-4D97-AF65-F5344CB8AC3E}">
        <p14:creationId xmlns:p14="http://schemas.microsoft.com/office/powerpoint/2010/main" val="3705740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B22246B-72CC-4AB3-AEF9-7F9B00475CC6}" type="slidenum">
              <a:rPr lang="ja-JP" altLang="en-US" smtClean="0"/>
              <a:pPr/>
              <a:t>24</a:t>
            </a:fld>
            <a:endParaRPr lang="ja-JP" altLang="en-US" dirty="0"/>
          </a:p>
        </p:txBody>
      </p:sp>
      <p:sp>
        <p:nvSpPr>
          <p:cNvPr id="3" name="テキスト ボックス 2"/>
          <p:cNvSpPr txBox="1"/>
          <p:nvPr/>
        </p:nvSpPr>
        <p:spPr>
          <a:xfrm>
            <a:off x="8133106" y="17663"/>
            <a:ext cx="1160512" cy="215444"/>
          </a:xfrm>
          <a:prstGeom prst="rect">
            <a:avLst/>
          </a:prstGeom>
          <a:noFill/>
        </p:spPr>
        <p:txBody>
          <a:bodyPr wrap="square" rtlCol="0">
            <a:spAutoFit/>
          </a:bodyPr>
          <a:lstStyle/>
          <a:p>
            <a:r>
              <a:rPr lang="en-US" altLang="ja-JP" sz="800" dirty="0" smtClean="0">
                <a:solidFill>
                  <a:schemeClr val="bg1">
                    <a:lumMod val="75000"/>
                  </a:schemeClr>
                </a:solidFill>
              </a:rPr>
              <a:t>WF-99520230831</a:t>
            </a:r>
            <a:endParaRPr lang="en-US" altLang="ja-JP" sz="800" dirty="0" smtClean="0">
              <a:solidFill>
                <a:schemeClr val="bg1">
                  <a:lumMod val="75000"/>
                </a:schemeClr>
              </a:solidFill>
            </a:endParaRPr>
          </a:p>
        </p:txBody>
      </p:sp>
    </p:spTree>
    <p:extLst>
      <p:ext uri="{BB962C8B-B14F-4D97-AF65-F5344CB8AC3E}">
        <p14:creationId xmlns:p14="http://schemas.microsoft.com/office/powerpoint/2010/main" val="408947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kumimoji="1" lang="ja-JP" altLang="en-US" dirty="0" smtClean="0"/>
              <a:t>はじめに</a:t>
            </a:r>
            <a:endParaRPr kumimoji="1" lang="ja-JP" altLang="en-US" dirty="0"/>
          </a:p>
        </p:txBody>
      </p:sp>
      <p:sp>
        <p:nvSpPr>
          <p:cNvPr id="3" name="テキスト プレースホルダー 2"/>
          <p:cNvSpPr>
            <a:spLocks noGrp="1"/>
          </p:cNvSpPr>
          <p:nvPr>
            <p:ph type="body" sz="quarter" idx="12"/>
          </p:nvPr>
        </p:nvSpPr>
        <p:spPr/>
        <p:txBody>
          <a:bodyPr/>
          <a:lstStyle/>
          <a:p>
            <a:endParaRPr kumimoji="1" lang="ja-JP" altLang="en-US"/>
          </a:p>
        </p:txBody>
      </p:sp>
    </p:spTree>
    <p:extLst>
      <p:ext uri="{BB962C8B-B14F-4D97-AF65-F5344CB8AC3E}">
        <p14:creationId xmlns:p14="http://schemas.microsoft.com/office/powerpoint/2010/main" val="11792951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smtClean="0"/>
              <a:t>本資料の目的</a:t>
            </a:r>
            <a:endParaRPr lang="ja-JP" altLang="en-US" dirty="0"/>
          </a:p>
        </p:txBody>
      </p:sp>
      <p:sp>
        <p:nvSpPr>
          <p:cNvPr id="2" name="テキスト プレースホルダー 1"/>
          <p:cNvSpPr>
            <a:spLocks noGrp="1"/>
          </p:cNvSpPr>
          <p:nvPr>
            <p:ph type="body" sz="quarter" idx="13"/>
          </p:nvPr>
        </p:nvSpPr>
        <p:spPr>
          <a:xfrm>
            <a:off x="215900" y="699542"/>
            <a:ext cx="8712200" cy="4032448"/>
          </a:xfrm>
        </p:spPr>
        <p:txBody>
          <a:bodyPr/>
          <a:lstStyle/>
          <a:p>
            <a:pPr lvl="0">
              <a:lnSpc>
                <a:spcPct val="200000"/>
              </a:lnSpc>
            </a:pPr>
            <a:r>
              <a:rPr lang="ja-JP" altLang="en-US" sz="1600" dirty="0">
                <a:latin typeface="+mn-ea"/>
              </a:rPr>
              <a:t>本資料では、以下についてご理解いただくことを目的としています</a:t>
            </a:r>
            <a:r>
              <a:rPr lang="ja-JP" altLang="en-US" sz="1600" dirty="0" smtClean="0">
                <a:latin typeface="+mn-ea"/>
              </a:rPr>
              <a:t>。</a:t>
            </a:r>
            <a:endParaRPr lang="ja-JP" altLang="en-US" sz="1600" dirty="0">
              <a:latin typeface="+mn-ea"/>
            </a:endParaRPr>
          </a:p>
          <a:p>
            <a:pPr lvl="1">
              <a:lnSpc>
                <a:spcPct val="200000"/>
              </a:lnSpc>
            </a:pPr>
            <a:r>
              <a:rPr lang="en-US" altLang="ja-JP" sz="1400" dirty="0">
                <a:latin typeface="+mn-ea"/>
              </a:rPr>
              <a:t>Analytic Document</a:t>
            </a:r>
            <a:r>
              <a:rPr lang="ja-JP" altLang="en-US" sz="1400" dirty="0">
                <a:latin typeface="+mn-ea"/>
              </a:rPr>
              <a:t>を利用する上でご注意いただきたい事項について理解</a:t>
            </a:r>
            <a:r>
              <a:rPr lang="ja-JP" altLang="en-US" sz="1400" dirty="0" smtClean="0">
                <a:latin typeface="+mn-ea"/>
              </a:rPr>
              <a:t>いただく</a:t>
            </a:r>
            <a:endParaRPr lang="en-US" altLang="ja-JP" sz="1400" dirty="0">
              <a:latin typeface="+mn-ea"/>
            </a:endParaRPr>
          </a:p>
          <a:p>
            <a:pPr lvl="1">
              <a:lnSpc>
                <a:spcPct val="200000"/>
              </a:lnSpc>
            </a:pPr>
            <a:r>
              <a:rPr lang="ja-JP" altLang="en-US" sz="1400" dirty="0">
                <a:latin typeface="+mn-ea"/>
              </a:rPr>
              <a:t>レガシーおよびデザイナスタイルの違いについて理解いただく</a:t>
            </a:r>
          </a:p>
          <a:p>
            <a:endParaRPr kumimoji="1" lang="ja-JP" altLang="en-US" dirty="0"/>
          </a:p>
        </p:txBody>
      </p:sp>
    </p:spTree>
    <p:extLst>
      <p:ext uri="{BB962C8B-B14F-4D97-AF65-F5344CB8AC3E}">
        <p14:creationId xmlns:p14="http://schemas.microsoft.com/office/powerpoint/2010/main" val="2029849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フローチャート: 処理 13"/>
          <p:cNvSpPr/>
          <p:nvPr/>
        </p:nvSpPr>
        <p:spPr>
          <a:xfrm>
            <a:off x="4716016" y="2057282"/>
            <a:ext cx="3960440" cy="2616696"/>
          </a:xfrm>
          <a:prstGeom prst="flowChartProcess">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b="1" dirty="0">
              <a:solidFill>
                <a:srgbClr val="00B050"/>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r>
              <a:rPr lang="en-US" altLang="ja-JP" smtClean="0"/>
              <a:t>Analytic Document</a:t>
            </a:r>
            <a:r>
              <a:rPr lang="ja-JP" altLang="en-US" smtClean="0"/>
              <a:t>の種類</a:t>
            </a:r>
            <a:endParaRPr lang="ja-JP" altLang="en-US" dirty="0"/>
          </a:p>
        </p:txBody>
      </p:sp>
      <p:sp>
        <p:nvSpPr>
          <p:cNvPr id="8" name="テキスト プレースホルダー 7"/>
          <p:cNvSpPr>
            <a:spLocks noGrp="1"/>
          </p:cNvSpPr>
          <p:nvPr>
            <p:ph type="body" sz="quarter" idx="13"/>
          </p:nvPr>
        </p:nvSpPr>
        <p:spPr/>
        <p:txBody>
          <a:bodyPr/>
          <a:lstStyle/>
          <a:p>
            <a:pPr>
              <a:buFont typeface="Wingdings" panose="05000000000000000000" pitchFamily="2" charset="2"/>
              <a:buChar char="n"/>
            </a:pPr>
            <a:r>
              <a:rPr lang="en-US" altLang="ja-JP" b="1" dirty="0"/>
              <a:t>Analytic Document</a:t>
            </a:r>
            <a:r>
              <a:rPr lang="ja-JP" altLang="en-US" b="1" dirty="0"/>
              <a:t>の出力形式の種類に</a:t>
            </a:r>
            <a:r>
              <a:rPr lang="ja-JP" altLang="en-US" b="1" dirty="0" smtClean="0"/>
              <a:t>ついて</a:t>
            </a:r>
            <a:endParaRPr lang="en-US" altLang="ja-JP" b="1" dirty="0"/>
          </a:p>
          <a:p>
            <a:pPr lvl="1">
              <a:buFont typeface="Wingdings" panose="05000000000000000000" pitchFamily="2" charset="2"/>
              <a:buChar char="Ø"/>
            </a:pPr>
            <a:r>
              <a:rPr lang="en-US" altLang="ja-JP" dirty="0" smtClean="0"/>
              <a:t>Analytic Document</a:t>
            </a:r>
            <a:r>
              <a:rPr lang="ja-JP" altLang="en-US" dirty="0" smtClean="0"/>
              <a:t>には、従来のバージョンからの機能であるレガシー（</a:t>
            </a:r>
            <a:r>
              <a:rPr lang="en-US" altLang="ja-JP" dirty="0" smtClean="0"/>
              <a:t>ARVERSION=1</a:t>
            </a:r>
            <a:r>
              <a:rPr lang="ja-JP" altLang="en-US" dirty="0" smtClean="0"/>
              <a:t>）とバージョン</a:t>
            </a:r>
            <a:r>
              <a:rPr lang="en-US" altLang="ja-JP" dirty="0" smtClean="0"/>
              <a:t>8.2.06</a:t>
            </a:r>
            <a:r>
              <a:rPr lang="ja-JP" altLang="en-US" dirty="0" smtClean="0"/>
              <a:t>から</a:t>
            </a:r>
            <a:r>
              <a:rPr lang="en-US" altLang="ja-JP" dirty="0"/>
              <a:t/>
            </a:r>
            <a:br>
              <a:rPr lang="en-US" altLang="ja-JP" dirty="0"/>
            </a:br>
            <a:r>
              <a:rPr lang="ja-JP" altLang="en-US" dirty="0" smtClean="0"/>
              <a:t>登場したデザイナスタイル（</a:t>
            </a:r>
            <a:r>
              <a:rPr lang="en-US" altLang="ja-JP" dirty="0" smtClean="0"/>
              <a:t>ARVERSION=2</a:t>
            </a:r>
            <a:r>
              <a:rPr lang="ja-JP" altLang="en-US" dirty="0" smtClean="0"/>
              <a:t>）の</a:t>
            </a:r>
            <a:r>
              <a:rPr lang="en-US" altLang="ja-JP" dirty="0" smtClean="0"/>
              <a:t>2</a:t>
            </a:r>
            <a:r>
              <a:rPr lang="ja-JP" altLang="en-US" dirty="0" smtClean="0"/>
              <a:t>種類があります。</a:t>
            </a:r>
            <a:r>
              <a:rPr lang="en-US" altLang="ja-JP" dirty="0" smtClean="0"/>
              <a:t/>
            </a:r>
            <a:br>
              <a:rPr lang="en-US" altLang="ja-JP" dirty="0" smtClean="0"/>
            </a:br>
            <a:r>
              <a:rPr lang="en-US" altLang="ja-JP" dirty="0" smtClean="0"/>
              <a:t>UI</a:t>
            </a:r>
            <a:r>
              <a:rPr lang="ja-JP" altLang="en-US" dirty="0" smtClean="0"/>
              <a:t>は異なりますが、どちらもブラウザでのデータ分析を目的としたレポートです。</a:t>
            </a:r>
            <a:endParaRPr lang="en-US" altLang="ja-JP" dirty="0" smtClean="0"/>
          </a:p>
          <a:p>
            <a:endParaRPr kumimoji="1" lang="ja-JP" altLang="en-US" dirty="0"/>
          </a:p>
        </p:txBody>
      </p:sp>
      <p:sp>
        <p:nvSpPr>
          <p:cNvPr id="11" name="フローチャート: 処理 10"/>
          <p:cNvSpPr/>
          <p:nvPr/>
        </p:nvSpPr>
        <p:spPr>
          <a:xfrm>
            <a:off x="827584" y="2057282"/>
            <a:ext cx="3734369" cy="2612673"/>
          </a:xfrm>
          <a:prstGeom prst="flowChartProcess">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b="1" dirty="0">
              <a:solidFill>
                <a:srgbClr val="00B050"/>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a:stretch>
            <a:fillRect/>
          </a:stretch>
        </p:blipFill>
        <p:spPr>
          <a:xfrm>
            <a:off x="4811490" y="2372874"/>
            <a:ext cx="2554060" cy="1410451"/>
          </a:xfrm>
          <a:prstGeom prst="rect">
            <a:avLst/>
          </a:prstGeom>
          <a:solidFill>
            <a:schemeClr val="tx1">
              <a:lumMod val="75000"/>
              <a:lumOff val="25000"/>
            </a:schemeClr>
          </a:solidFill>
          <a:effectLst>
            <a:outerShdw blurRad="50800" dist="38100" dir="2700000" algn="tl" rotWithShape="0">
              <a:prstClr val="black">
                <a:alpha val="40000"/>
              </a:prstClr>
            </a:outerShdw>
          </a:effectLst>
        </p:spPr>
      </p:pic>
      <p:pic>
        <p:nvPicPr>
          <p:cNvPr id="4" name="図 3"/>
          <p:cNvPicPr>
            <a:picLocks noChangeAspect="1"/>
          </p:cNvPicPr>
          <p:nvPr/>
        </p:nvPicPr>
        <p:blipFill rotWithShape="1">
          <a:blip r:embed="rId3"/>
          <a:srcRect b="7001"/>
          <a:stretch/>
        </p:blipFill>
        <p:spPr>
          <a:xfrm>
            <a:off x="5430133" y="3010569"/>
            <a:ext cx="3144108" cy="1584176"/>
          </a:xfrm>
          <a:prstGeom prst="rect">
            <a:avLst/>
          </a:prstGeom>
          <a:solidFill>
            <a:schemeClr val="tx1">
              <a:lumMod val="75000"/>
              <a:lumOff val="25000"/>
            </a:schemeClr>
          </a:solidFill>
          <a:effectLst>
            <a:outerShdw blurRad="50800" dist="38100" dir="2700000" algn="tl" rotWithShape="0">
              <a:prstClr val="black">
                <a:alpha val="40000"/>
              </a:prstClr>
            </a:outerShdw>
          </a:effectLst>
        </p:spPr>
      </p:pic>
      <p:sp>
        <p:nvSpPr>
          <p:cNvPr id="9" name="テキスト ボックス 8"/>
          <p:cNvSpPr txBox="1"/>
          <p:nvPr/>
        </p:nvSpPr>
        <p:spPr>
          <a:xfrm>
            <a:off x="763837" y="2144574"/>
            <a:ext cx="2843888" cy="246221"/>
          </a:xfrm>
          <a:prstGeom prst="rect">
            <a:avLst/>
          </a:prstGeom>
          <a:noFill/>
        </p:spPr>
        <p:txBody>
          <a:bodyPr wrap="square" rtlCol="0">
            <a:spAutoFit/>
          </a:bodyPr>
          <a:lstStyle/>
          <a:p>
            <a:r>
              <a:rPr lang="en-US" altLang="ja-JP" sz="1000" b="1" dirty="0" smtClean="0">
                <a:solidFill>
                  <a:schemeClr val="tx1">
                    <a:lumMod val="75000"/>
                    <a:lumOff val="25000"/>
                  </a:schemeClr>
                </a:solidFill>
              </a:rPr>
              <a:t>【</a:t>
            </a:r>
            <a:r>
              <a:rPr lang="ja-JP" altLang="en-US" sz="1000" b="1" dirty="0">
                <a:solidFill>
                  <a:schemeClr val="tx1">
                    <a:lumMod val="75000"/>
                    <a:lumOff val="25000"/>
                  </a:schemeClr>
                </a:solidFill>
              </a:rPr>
              <a:t>レガシー（</a:t>
            </a:r>
            <a:r>
              <a:rPr lang="en-US" altLang="ja-JP" sz="1000" b="1" dirty="0">
                <a:solidFill>
                  <a:schemeClr val="tx1">
                    <a:lumMod val="75000"/>
                    <a:lumOff val="25000"/>
                  </a:schemeClr>
                </a:solidFill>
              </a:rPr>
              <a:t>ARVERSION=1</a:t>
            </a:r>
            <a:r>
              <a:rPr lang="ja-JP" altLang="en-US" sz="1000" b="1" dirty="0" smtClean="0">
                <a:solidFill>
                  <a:schemeClr val="tx1">
                    <a:lumMod val="75000"/>
                    <a:lumOff val="25000"/>
                  </a:schemeClr>
                </a:solidFill>
              </a:rPr>
              <a:t>）</a:t>
            </a:r>
            <a:r>
              <a:rPr lang="en-US" altLang="ja-JP" sz="1000" b="1" dirty="0" smtClean="0">
                <a:solidFill>
                  <a:schemeClr val="tx1">
                    <a:lumMod val="75000"/>
                    <a:lumOff val="25000"/>
                  </a:schemeClr>
                </a:solidFill>
              </a:rPr>
              <a:t>】</a:t>
            </a:r>
          </a:p>
        </p:txBody>
      </p:sp>
      <p:sp>
        <p:nvSpPr>
          <p:cNvPr id="10" name="テキスト ボックス 9"/>
          <p:cNvSpPr txBox="1"/>
          <p:nvPr/>
        </p:nvSpPr>
        <p:spPr>
          <a:xfrm>
            <a:off x="4603501" y="2126653"/>
            <a:ext cx="3778308" cy="246221"/>
          </a:xfrm>
          <a:prstGeom prst="rect">
            <a:avLst/>
          </a:prstGeom>
          <a:noFill/>
        </p:spPr>
        <p:txBody>
          <a:bodyPr wrap="square" rtlCol="0">
            <a:spAutoFit/>
          </a:bodyPr>
          <a:lstStyle/>
          <a:p>
            <a:r>
              <a:rPr lang="en-US" altLang="ja-JP" sz="1000" b="1" dirty="0" smtClean="0">
                <a:solidFill>
                  <a:schemeClr val="tx1">
                    <a:lumMod val="75000"/>
                    <a:lumOff val="25000"/>
                  </a:schemeClr>
                </a:solidFill>
              </a:rPr>
              <a:t>【</a:t>
            </a:r>
            <a:r>
              <a:rPr lang="ja-JP" altLang="en-US" sz="1000" b="1" dirty="0">
                <a:solidFill>
                  <a:schemeClr val="tx1">
                    <a:lumMod val="75000"/>
                    <a:lumOff val="25000"/>
                  </a:schemeClr>
                </a:solidFill>
              </a:rPr>
              <a:t>デザイナスタイル（</a:t>
            </a:r>
            <a:r>
              <a:rPr lang="en-US" altLang="ja-JP" sz="1000" b="1" dirty="0">
                <a:solidFill>
                  <a:schemeClr val="tx1">
                    <a:lumMod val="75000"/>
                    <a:lumOff val="25000"/>
                  </a:schemeClr>
                </a:solidFill>
              </a:rPr>
              <a:t>ARVERSION=2</a:t>
            </a:r>
            <a:r>
              <a:rPr lang="ja-JP" altLang="en-US" sz="1000" b="1" dirty="0" smtClean="0">
                <a:solidFill>
                  <a:schemeClr val="tx1">
                    <a:lumMod val="75000"/>
                    <a:lumOff val="25000"/>
                  </a:schemeClr>
                </a:solidFill>
              </a:rPr>
              <a:t>）</a:t>
            </a:r>
            <a:r>
              <a:rPr lang="en-US" altLang="ja-JP" sz="1000" b="1" dirty="0" smtClean="0">
                <a:solidFill>
                  <a:schemeClr val="tx1">
                    <a:lumMod val="75000"/>
                    <a:lumOff val="25000"/>
                  </a:schemeClr>
                </a:solidFill>
              </a:rPr>
              <a:t>】</a:t>
            </a:r>
          </a:p>
        </p:txBody>
      </p:sp>
      <p:pic>
        <p:nvPicPr>
          <p:cNvPr id="6" name="図 5"/>
          <p:cNvPicPr>
            <a:picLocks noChangeAspect="1"/>
          </p:cNvPicPr>
          <p:nvPr/>
        </p:nvPicPr>
        <p:blipFill>
          <a:blip r:embed="rId4"/>
          <a:stretch>
            <a:fillRect/>
          </a:stretch>
        </p:blipFill>
        <p:spPr>
          <a:xfrm>
            <a:off x="980999" y="2453507"/>
            <a:ext cx="1780235" cy="1799841"/>
          </a:xfrm>
          <a:prstGeom prst="rect">
            <a:avLst/>
          </a:prstGeom>
          <a:solidFill>
            <a:schemeClr val="tx1">
              <a:lumMod val="75000"/>
              <a:lumOff val="25000"/>
            </a:schemeClr>
          </a:solidFill>
          <a:effectLst>
            <a:outerShdw blurRad="50800" dist="38100" dir="2700000" algn="tl" rotWithShape="0">
              <a:prstClr val="black">
                <a:alpha val="40000"/>
              </a:prstClr>
            </a:outerShdw>
          </a:effectLst>
        </p:spPr>
      </p:pic>
      <p:pic>
        <p:nvPicPr>
          <p:cNvPr id="7" name="図 6"/>
          <p:cNvPicPr>
            <a:picLocks noChangeAspect="1"/>
          </p:cNvPicPr>
          <p:nvPr/>
        </p:nvPicPr>
        <p:blipFill>
          <a:blip r:embed="rId5"/>
          <a:stretch>
            <a:fillRect/>
          </a:stretch>
        </p:blipFill>
        <p:spPr>
          <a:xfrm>
            <a:off x="2270300" y="3405643"/>
            <a:ext cx="2201549" cy="1182112"/>
          </a:xfrm>
          <a:prstGeom prst="rect">
            <a:avLst/>
          </a:prstGeom>
          <a:solidFill>
            <a:schemeClr val="tx1">
              <a:lumMod val="75000"/>
              <a:lumOff val="25000"/>
            </a:schemeClr>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97337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dirty="0" smtClean="0"/>
              <a:t>Analytic Document </a:t>
            </a:r>
            <a:r>
              <a:rPr lang="ja-JP" altLang="en-US" dirty="0" smtClean="0"/>
              <a:t>機能比較</a:t>
            </a:r>
            <a:endParaRPr kumimoji="1" lang="ja-JP" altLang="en-US" dirty="0"/>
          </a:p>
        </p:txBody>
      </p:sp>
      <p:sp>
        <p:nvSpPr>
          <p:cNvPr id="3" name="コンテンツ プレースホルダー 2"/>
          <p:cNvSpPr>
            <a:spLocks noGrp="1"/>
          </p:cNvSpPr>
          <p:nvPr>
            <p:ph sz="quarter" idx="13"/>
          </p:nvPr>
        </p:nvSpPr>
        <p:spPr/>
        <p:txBody>
          <a:bodyPr/>
          <a:lstStyle/>
          <a:p>
            <a:pPr marL="285750" lvl="0" indent="-285750">
              <a:buClr>
                <a:schemeClr val="tx2"/>
              </a:buClr>
              <a:buFont typeface="Wingdings" panose="05000000000000000000" pitchFamily="2" charset="2"/>
              <a:buChar char="n"/>
            </a:pPr>
            <a:r>
              <a:rPr lang="en-US" altLang="ja-JP" b="1" dirty="0"/>
              <a:t>Analytic Document</a:t>
            </a:r>
            <a:r>
              <a:rPr lang="ja-JP" altLang="en-US" b="1" dirty="0"/>
              <a:t>の</a:t>
            </a:r>
            <a:r>
              <a:rPr lang="ja-JP" altLang="en-US" b="1" dirty="0" smtClean="0"/>
              <a:t>機能比較</a:t>
            </a:r>
            <a:endParaRPr lang="en-US" altLang="ja-JP" b="1" dirty="0" smtClean="0"/>
          </a:p>
          <a:p>
            <a:pPr marL="742950" lvl="1" indent="-285750">
              <a:buClr>
                <a:schemeClr val="tx2"/>
              </a:buClr>
              <a:buFont typeface="Wingdings" panose="05000000000000000000" pitchFamily="2" charset="2"/>
              <a:buChar char="Ø"/>
            </a:pPr>
            <a:r>
              <a:rPr lang="ja-JP" altLang="en-US" dirty="0" smtClean="0"/>
              <a:t>出力</a:t>
            </a:r>
            <a:r>
              <a:rPr lang="ja-JP" altLang="en-US" dirty="0"/>
              <a:t>形式は切り替え可能です。レガシーとデザイナスタイルの機能差異は以下のとおりです。</a:t>
            </a:r>
            <a:endParaRPr lang="en-US" altLang="ja-JP" dirty="0"/>
          </a:p>
          <a:p>
            <a:endParaRPr kumimoji="1" lang="ja-JP" altLang="en-US" dirty="0"/>
          </a:p>
        </p:txBody>
      </p:sp>
      <p:sp>
        <p:nvSpPr>
          <p:cNvPr id="9" name="AutoShape 6" descr="screenshot-2.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AutoShape 8" descr="screenshot-2.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AutoShape 10" descr="screenshot-2.pn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aphicFrame>
        <p:nvGraphicFramePr>
          <p:cNvPr id="6" name="表 5"/>
          <p:cNvGraphicFramePr>
            <a:graphicFrameLocks noGrp="1"/>
          </p:cNvGraphicFramePr>
          <p:nvPr>
            <p:extLst>
              <p:ext uri="{D42A27DB-BD31-4B8C-83A1-F6EECF244321}">
                <p14:modId xmlns:p14="http://schemas.microsoft.com/office/powerpoint/2010/main" val="2803387978"/>
              </p:ext>
            </p:extLst>
          </p:nvPr>
        </p:nvGraphicFramePr>
        <p:xfrm>
          <a:off x="497460" y="1818551"/>
          <a:ext cx="8279999" cy="1112520"/>
        </p:xfrm>
        <a:graphic>
          <a:graphicData uri="http://schemas.openxmlformats.org/drawingml/2006/table">
            <a:tbl>
              <a:tblPr firstRow="1" bandRow="1">
                <a:tableStyleId>{5C22544A-7EE6-4342-B048-85BDC9FD1C3A}</a:tableStyleId>
              </a:tblPr>
              <a:tblGrid>
                <a:gridCol w="1415200">
                  <a:extLst>
                    <a:ext uri="{9D8B030D-6E8A-4147-A177-3AD203B41FA5}">
                      <a16:colId xmlns:a16="http://schemas.microsoft.com/office/drawing/2014/main" val="20000"/>
                    </a:ext>
                  </a:extLst>
                </a:gridCol>
                <a:gridCol w="991214">
                  <a:extLst>
                    <a:ext uri="{9D8B030D-6E8A-4147-A177-3AD203B41FA5}">
                      <a16:colId xmlns:a16="http://schemas.microsoft.com/office/drawing/2014/main" val="20001"/>
                    </a:ext>
                  </a:extLst>
                </a:gridCol>
                <a:gridCol w="920461">
                  <a:extLst>
                    <a:ext uri="{9D8B030D-6E8A-4147-A177-3AD203B41FA5}">
                      <a16:colId xmlns:a16="http://schemas.microsoft.com/office/drawing/2014/main" val="20002"/>
                    </a:ext>
                  </a:extLst>
                </a:gridCol>
                <a:gridCol w="648837">
                  <a:extLst>
                    <a:ext uri="{9D8B030D-6E8A-4147-A177-3AD203B41FA5}">
                      <a16:colId xmlns:a16="http://schemas.microsoft.com/office/drawing/2014/main" val="20003"/>
                    </a:ext>
                  </a:extLst>
                </a:gridCol>
                <a:gridCol w="784649">
                  <a:extLst>
                    <a:ext uri="{9D8B030D-6E8A-4147-A177-3AD203B41FA5}">
                      <a16:colId xmlns:a16="http://schemas.microsoft.com/office/drawing/2014/main" val="20004"/>
                    </a:ext>
                  </a:extLst>
                </a:gridCol>
                <a:gridCol w="513032">
                  <a:extLst>
                    <a:ext uri="{9D8B030D-6E8A-4147-A177-3AD203B41FA5}">
                      <a16:colId xmlns:a16="http://schemas.microsoft.com/office/drawing/2014/main" val="20005"/>
                    </a:ext>
                  </a:extLst>
                </a:gridCol>
                <a:gridCol w="646344">
                  <a:extLst>
                    <a:ext uri="{9D8B030D-6E8A-4147-A177-3AD203B41FA5}">
                      <a16:colId xmlns:a16="http://schemas.microsoft.com/office/drawing/2014/main" val="20006"/>
                    </a:ext>
                  </a:extLst>
                </a:gridCol>
                <a:gridCol w="781638">
                  <a:extLst>
                    <a:ext uri="{9D8B030D-6E8A-4147-A177-3AD203B41FA5}">
                      <a16:colId xmlns:a16="http://schemas.microsoft.com/office/drawing/2014/main" val="20007"/>
                    </a:ext>
                  </a:extLst>
                </a:gridCol>
                <a:gridCol w="916934">
                  <a:extLst>
                    <a:ext uri="{9D8B030D-6E8A-4147-A177-3AD203B41FA5}">
                      <a16:colId xmlns:a16="http://schemas.microsoft.com/office/drawing/2014/main" val="20008"/>
                    </a:ext>
                  </a:extLst>
                </a:gridCol>
                <a:gridCol w="661690">
                  <a:extLst>
                    <a:ext uri="{9D8B030D-6E8A-4147-A177-3AD203B41FA5}">
                      <a16:colId xmlns:a16="http://schemas.microsoft.com/office/drawing/2014/main" val="508319628"/>
                    </a:ext>
                  </a:extLst>
                </a:gridCol>
              </a:tblGrid>
              <a:tr h="370840">
                <a:tc>
                  <a:txBody>
                    <a:bodyPr/>
                    <a:lstStyle/>
                    <a:p>
                      <a:endParaRPr kumimoji="1" lang="ja-JP" altLang="en-US" sz="1000" dirty="0"/>
                    </a:p>
                  </a:txBody>
                  <a:tcPr>
                    <a:solidFill>
                      <a:schemeClr val="tx2"/>
                    </a:solidFill>
                  </a:tcPr>
                </a:tc>
                <a:tc>
                  <a:txBody>
                    <a:bodyPr/>
                    <a:lstStyle/>
                    <a:p>
                      <a:pPr algn="ctr"/>
                      <a:r>
                        <a:rPr kumimoji="1" lang="ja-JP" altLang="en-US" sz="1000" dirty="0" smtClean="0"/>
                        <a:t>セルフィルタ</a:t>
                      </a:r>
                      <a:endParaRPr kumimoji="1" lang="ja-JP" altLang="en-US" sz="1000" dirty="0"/>
                    </a:p>
                  </a:txBody>
                  <a:tcPr anchor="ctr">
                    <a:solidFill>
                      <a:schemeClr val="tx2"/>
                    </a:solidFill>
                  </a:tcPr>
                </a:tc>
                <a:tc>
                  <a:txBody>
                    <a:bodyPr/>
                    <a:lstStyle/>
                    <a:p>
                      <a:pPr algn="ctr"/>
                      <a:r>
                        <a:rPr kumimoji="1" lang="ja-JP" altLang="en-US" sz="1000" dirty="0" smtClean="0"/>
                        <a:t>ハイライト</a:t>
                      </a:r>
                      <a:endParaRPr kumimoji="1" lang="ja-JP" altLang="en-US" sz="1000" dirty="0"/>
                    </a:p>
                  </a:txBody>
                  <a:tcPr anchor="ctr">
                    <a:solidFill>
                      <a:schemeClr val="tx2"/>
                    </a:solidFill>
                  </a:tcPr>
                </a:tc>
                <a:tc>
                  <a:txBody>
                    <a:bodyPr/>
                    <a:lstStyle/>
                    <a:p>
                      <a:pPr algn="ctr"/>
                      <a:r>
                        <a:rPr kumimoji="1" lang="ja-JP" altLang="en-US" sz="1000" dirty="0" smtClean="0"/>
                        <a:t>ソート</a:t>
                      </a:r>
                      <a:endParaRPr kumimoji="1" lang="ja-JP" altLang="en-US" sz="1000" dirty="0"/>
                    </a:p>
                  </a:txBody>
                  <a:tcPr anchor="ctr">
                    <a:solidFill>
                      <a:schemeClr val="tx2"/>
                    </a:solidFill>
                  </a:tcPr>
                </a:tc>
                <a:tc>
                  <a:txBody>
                    <a:bodyPr/>
                    <a:lstStyle/>
                    <a:p>
                      <a:pPr algn="ctr"/>
                      <a:r>
                        <a:rPr kumimoji="1" lang="ja-JP" altLang="en-US" sz="1000" dirty="0" smtClean="0"/>
                        <a:t>フィルタ</a:t>
                      </a:r>
                      <a:endParaRPr kumimoji="1" lang="ja-JP" altLang="en-US" sz="1000" dirty="0"/>
                    </a:p>
                  </a:txBody>
                  <a:tcPr anchor="ctr">
                    <a:solidFill>
                      <a:schemeClr val="tx2"/>
                    </a:solidFill>
                  </a:tcPr>
                </a:tc>
                <a:tc>
                  <a:txBody>
                    <a:bodyPr/>
                    <a:lstStyle/>
                    <a:p>
                      <a:pPr algn="ctr"/>
                      <a:r>
                        <a:rPr kumimoji="1" lang="ja-JP" altLang="en-US" sz="1000" dirty="0" smtClean="0"/>
                        <a:t>演算</a:t>
                      </a:r>
                      <a:endParaRPr kumimoji="1" lang="ja-JP" altLang="en-US" sz="1000" dirty="0"/>
                    </a:p>
                  </a:txBody>
                  <a:tcPr anchor="ctr">
                    <a:solidFill>
                      <a:schemeClr val="tx2"/>
                    </a:solidFill>
                  </a:tcPr>
                </a:tc>
                <a:tc>
                  <a:txBody>
                    <a:bodyPr/>
                    <a:lstStyle/>
                    <a:p>
                      <a:pPr algn="ctr"/>
                      <a:r>
                        <a:rPr kumimoji="1" lang="ja-JP" altLang="en-US" sz="1000" dirty="0" smtClean="0"/>
                        <a:t>グラフ</a:t>
                      </a:r>
                      <a:endParaRPr kumimoji="1" lang="ja-JP" altLang="en-US" sz="1000" dirty="0"/>
                    </a:p>
                  </a:txBody>
                  <a:tcPr anchor="ctr">
                    <a:solidFill>
                      <a:schemeClr val="tx2"/>
                    </a:solidFill>
                  </a:tcPr>
                </a:tc>
                <a:tc>
                  <a:txBody>
                    <a:bodyPr/>
                    <a:lstStyle/>
                    <a:p>
                      <a:pPr algn="ctr"/>
                      <a:r>
                        <a:rPr kumimoji="1" lang="ja-JP" altLang="en-US" sz="1000" dirty="0" smtClean="0"/>
                        <a:t>ピボット</a:t>
                      </a:r>
                      <a:endParaRPr kumimoji="1" lang="ja-JP" altLang="en-US" sz="1000" dirty="0"/>
                    </a:p>
                  </a:txBody>
                  <a:tcPr anchor="ctr">
                    <a:solidFill>
                      <a:schemeClr val="tx2"/>
                    </a:solidFill>
                  </a:tcPr>
                </a:tc>
                <a:tc>
                  <a:txBody>
                    <a:bodyPr/>
                    <a:lstStyle/>
                    <a:p>
                      <a:pPr algn="ctr"/>
                      <a:r>
                        <a:rPr kumimoji="1" lang="ja-JP" altLang="en-US" sz="1000" dirty="0" smtClean="0"/>
                        <a:t>ピアグラフ</a:t>
                      </a:r>
                      <a:endParaRPr kumimoji="1" lang="ja-JP" altLang="en-US" sz="1000" dirty="0"/>
                    </a:p>
                  </a:txBody>
                  <a:tcPr anchor="ctr">
                    <a:solidFill>
                      <a:schemeClr val="tx2"/>
                    </a:solidFill>
                  </a:tcPr>
                </a:tc>
                <a:tc>
                  <a:txBody>
                    <a:bodyPr/>
                    <a:lstStyle/>
                    <a:p>
                      <a:pPr algn="ctr"/>
                      <a:r>
                        <a:rPr kumimoji="1" lang="ja-JP" altLang="en-US" sz="1000" dirty="0" smtClean="0"/>
                        <a:t>印刷</a:t>
                      </a:r>
                      <a:endParaRPr kumimoji="1" lang="ja-JP" altLang="en-US" sz="1000" dirty="0"/>
                    </a:p>
                  </a:txBody>
                  <a:tcPr anchor="ctr">
                    <a:solidFill>
                      <a:schemeClr val="tx2"/>
                    </a:solidFill>
                  </a:tcPr>
                </a:tc>
                <a:extLst>
                  <a:ext uri="{0D108BD9-81ED-4DB2-BD59-A6C34878D82A}">
                    <a16:rowId xmlns:a16="http://schemas.microsoft.com/office/drawing/2014/main" val="10000"/>
                  </a:ext>
                </a:extLst>
              </a:tr>
              <a:tr h="370840">
                <a:tc>
                  <a:txBody>
                    <a:bodyPr/>
                    <a:lstStyle/>
                    <a:p>
                      <a:r>
                        <a:rPr kumimoji="1" lang="ja-JP" altLang="en-US" sz="1000" b="1" dirty="0" smtClean="0">
                          <a:solidFill>
                            <a:schemeClr val="tx1">
                              <a:lumMod val="75000"/>
                              <a:lumOff val="25000"/>
                            </a:schemeClr>
                          </a:solidFill>
                        </a:rPr>
                        <a:t>レガシー</a:t>
                      </a:r>
                      <a:endParaRPr kumimoji="1" lang="ja-JP" altLang="en-US" sz="1000" b="1" dirty="0">
                        <a:solidFill>
                          <a:schemeClr val="tx1">
                            <a:lumMod val="75000"/>
                            <a:lumOff val="25000"/>
                          </a:schemeClr>
                        </a:solidFill>
                      </a:endParaRPr>
                    </a:p>
                  </a:txBody>
                  <a:tcPr anchor="ctr"/>
                </a:tc>
                <a:tc>
                  <a:txBody>
                    <a:bodyPr/>
                    <a:lstStyle/>
                    <a:p>
                      <a:pPr algn="ct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lumMod val="75000"/>
                              <a:lumOff val="25000"/>
                            </a:schemeClr>
                          </a:solidFill>
                        </a:rPr>
                        <a:t>デザイナスタイル</a:t>
                      </a:r>
                      <a:endParaRPr kumimoji="1" lang="ja-JP" altLang="en-US" sz="1000" b="1" dirty="0">
                        <a:solidFill>
                          <a:schemeClr val="tx1">
                            <a:lumMod val="75000"/>
                            <a:lumOff val="2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extLst>
                  <a:ext uri="{0D108BD9-81ED-4DB2-BD59-A6C34878D82A}">
                    <a16:rowId xmlns:a16="http://schemas.microsoft.com/office/drawing/2014/main" val="10002"/>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2056469387"/>
              </p:ext>
            </p:extLst>
          </p:nvPr>
        </p:nvGraphicFramePr>
        <p:xfrm>
          <a:off x="520700" y="3191428"/>
          <a:ext cx="8280001" cy="1137920"/>
        </p:xfrm>
        <a:graphic>
          <a:graphicData uri="http://schemas.openxmlformats.org/drawingml/2006/table">
            <a:tbl>
              <a:tblPr firstRow="1" bandRow="1">
                <a:tableStyleId>{5C22544A-7EE6-4342-B048-85BDC9FD1C3A}</a:tableStyleId>
              </a:tblPr>
              <a:tblGrid>
                <a:gridCol w="1402784">
                  <a:extLst>
                    <a:ext uri="{9D8B030D-6E8A-4147-A177-3AD203B41FA5}">
                      <a16:colId xmlns:a16="http://schemas.microsoft.com/office/drawing/2014/main" val="20000"/>
                    </a:ext>
                  </a:extLst>
                </a:gridCol>
                <a:gridCol w="857726">
                  <a:extLst>
                    <a:ext uri="{9D8B030D-6E8A-4147-A177-3AD203B41FA5}">
                      <a16:colId xmlns:a16="http://schemas.microsoft.com/office/drawing/2014/main" val="20001"/>
                    </a:ext>
                  </a:extLst>
                </a:gridCol>
                <a:gridCol w="604616">
                  <a:extLst>
                    <a:ext uri="{9D8B030D-6E8A-4147-A177-3AD203B41FA5}">
                      <a16:colId xmlns:a16="http://schemas.microsoft.com/office/drawing/2014/main" val="20002"/>
                    </a:ext>
                  </a:extLst>
                </a:gridCol>
                <a:gridCol w="604616">
                  <a:extLst>
                    <a:ext uri="{9D8B030D-6E8A-4147-A177-3AD203B41FA5}">
                      <a16:colId xmlns:a16="http://schemas.microsoft.com/office/drawing/2014/main" val="20003"/>
                    </a:ext>
                  </a:extLst>
                </a:gridCol>
                <a:gridCol w="857726">
                  <a:extLst>
                    <a:ext uri="{9D8B030D-6E8A-4147-A177-3AD203B41FA5}">
                      <a16:colId xmlns:a16="http://schemas.microsoft.com/office/drawing/2014/main" val="20004"/>
                    </a:ext>
                  </a:extLst>
                </a:gridCol>
                <a:gridCol w="692782">
                  <a:extLst>
                    <a:ext uri="{9D8B030D-6E8A-4147-A177-3AD203B41FA5}">
                      <a16:colId xmlns:a16="http://schemas.microsoft.com/office/drawing/2014/main" val="20005"/>
                    </a:ext>
                  </a:extLst>
                </a:gridCol>
                <a:gridCol w="604616">
                  <a:extLst>
                    <a:ext uri="{9D8B030D-6E8A-4147-A177-3AD203B41FA5}">
                      <a16:colId xmlns:a16="http://schemas.microsoft.com/office/drawing/2014/main" val="2370272829"/>
                    </a:ext>
                  </a:extLst>
                </a:gridCol>
                <a:gridCol w="984280">
                  <a:extLst>
                    <a:ext uri="{9D8B030D-6E8A-4147-A177-3AD203B41FA5}">
                      <a16:colId xmlns:a16="http://schemas.microsoft.com/office/drawing/2014/main" val="20006"/>
                    </a:ext>
                  </a:extLst>
                </a:gridCol>
                <a:gridCol w="696090">
                  <a:extLst>
                    <a:ext uri="{9D8B030D-6E8A-4147-A177-3AD203B41FA5}">
                      <a16:colId xmlns:a16="http://schemas.microsoft.com/office/drawing/2014/main" val="20007"/>
                    </a:ext>
                  </a:extLst>
                </a:gridCol>
                <a:gridCol w="974765">
                  <a:extLst>
                    <a:ext uri="{9D8B030D-6E8A-4147-A177-3AD203B41FA5}">
                      <a16:colId xmlns:a16="http://schemas.microsoft.com/office/drawing/2014/main" val="20008"/>
                    </a:ext>
                  </a:extLst>
                </a:gridCol>
              </a:tblGrid>
              <a:tr h="370840">
                <a:tc>
                  <a:txBody>
                    <a:bodyPr/>
                    <a:lstStyle/>
                    <a:p>
                      <a:endParaRPr kumimoji="1" lang="ja-JP" altLang="en-US" sz="1000" dirty="0"/>
                    </a:p>
                  </a:txBody>
                  <a:tcPr>
                    <a:solidFill>
                      <a:schemeClr val="tx2"/>
                    </a:solidFill>
                  </a:tcPr>
                </a:tc>
                <a:tc>
                  <a:txBody>
                    <a:bodyPr/>
                    <a:lstStyle/>
                    <a:p>
                      <a:pPr algn="ctr"/>
                      <a:r>
                        <a:rPr kumimoji="1" lang="ja-JP" altLang="en-US" sz="1000" dirty="0" smtClean="0"/>
                        <a:t>列の非表示</a:t>
                      </a:r>
                      <a:endParaRPr kumimoji="1" lang="ja-JP" altLang="en-US" sz="1000" dirty="0"/>
                    </a:p>
                  </a:txBody>
                  <a:tcPr anchor="ctr">
                    <a:solidFill>
                      <a:schemeClr val="tx2"/>
                    </a:solidFill>
                  </a:tcPr>
                </a:tc>
                <a:tc>
                  <a:txBody>
                    <a:bodyPr/>
                    <a:lstStyle/>
                    <a:p>
                      <a:pPr algn="ctr"/>
                      <a:r>
                        <a:rPr kumimoji="1" lang="ja-JP" altLang="en-US" sz="1000" dirty="0" smtClean="0"/>
                        <a:t>列固定</a:t>
                      </a:r>
                      <a:endParaRPr kumimoji="1" lang="ja-JP" altLang="en-US" sz="1000" dirty="0"/>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項目の</a:t>
                      </a:r>
                      <a:endParaRPr kumimoji="1" lang="en-US" altLang="ja-JP" sz="1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入替え</a:t>
                      </a:r>
                    </a:p>
                  </a:txBody>
                  <a:tcPr anchor="ctr">
                    <a:solidFill>
                      <a:schemeClr val="tx2"/>
                    </a:solidFill>
                  </a:tcPr>
                </a:tc>
                <a:tc>
                  <a:txBody>
                    <a:bodyPr/>
                    <a:lstStyle/>
                    <a:p>
                      <a:pPr algn="ctr"/>
                      <a:r>
                        <a:rPr kumimoji="1" lang="ja-JP" altLang="en-US" sz="1000" dirty="0" smtClean="0"/>
                        <a:t>レコードの</a:t>
                      </a:r>
                      <a:endParaRPr kumimoji="1" lang="en-US" altLang="ja-JP" sz="1000" dirty="0" smtClean="0"/>
                    </a:p>
                    <a:p>
                      <a:pPr algn="ctr"/>
                      <a:r>
                        <a:rPr kumimoji="1" lang="ja-JP" altLang="en-US" sz="1000" dirty="0" smtClean="0"/>
                        <a:t>表示</a:t>
                      </a:r>
                      <a:endParaRPr kumimoji="1" lang="ja-JP" altLang="en-US" sz="1000" dirty="0"/>
                    </a:p>
                  </a:txBody>
                  <a:tcPr anchor="ctr">
                    <a:solidFill>
                      <a:schemeClr val="tx2"/>
                    </a:solidFill>
                  </a:tcPr>
                </a:tc>
                <a:tc>
                  <a:txBody>
                    <a:bodyPr/>
                    <a:lstStyle/>
                    <a:p>
                      <a:pPr algn="ctr"/>
                      <a:r>
                        <a:rPr kumimoji="1" lang="ja-JP" altLang="en-US" sz="1000" dirty="0" smtClean="0"/>
                        <a:t>コメント</a:t>
                      </a:r>
                      <a:endParaRPr kumimoji="1" lang="ja-JP" altLang="en-US" sz="1000" dirty="0"/>
                    </a:p>
                  </a:txBody>
                  <a:tcPr anchor="ctr">
                    <a:solidFill>
                      <a:schemeClr val="tx2"/>
                    </a:solidFill>
                  </a:tcPr>
                </a:tc>
                <a:tc>
                  <a:txBody>
                    <a:bodyPr/>
                    <a:lstStyle/>
                    <a:p>
                      <a:pPr algn="ctr"/>
                      <a:r>
                        <a:rPr kumimoji="1" lang="ja-JP" altLang="en-US" sz="1000" dirty="0" smtClean="0"/>
                        <a:t>変更の</a:t>
                      </a:r>
                      <a:endParaRPr kumimoji="1" lang="en-US" altLang="ja-JP" sz="1000" dirty="0" smtClean="0"/>
                    </a:p>
                    <a:p>
                      <a:pPr algn="ctr"/>
                      <a:r>
                        <a:rPr kumimoji="1" lang="ja-JP" altLang="en-US" sz="1000" dirty="0" smtClean="0"/>
                        <a:t>保存</a:t>
                      </a:r>
                      <a:endParaRPr kumimoji="1" lang="ja-JP" altLang="en-US" sz="1000" dirty="0"/>
                    </a:p>
                  </a:txBody>
                  <a:tcPr anchor="ctr">
                    <a:solidFill>
                      <a:schemeClr val="tx2"/>
                    </a:solidFill>
                  </a:tcPr>
                </a:tc>
                <a:tc>
                  <a:txBody>
                    <a:bodyPr/>
                    <a:lstStyle/>
                    <a:p>
                      <a:pPr algn="ctr"/>
                      <a:r>
                        <a:rPr kumimoji="1" lang="ja-JP" altLang="en-US" sz="1000" dirty="0" smtClean="0"/>
                        <a:t>エクスポート</a:t>
                      </a:r>
                      <a:endParaRPr kumimoji="1" lang="ja-JP" altLang="en-US" sz="1000" dirty="0"/>
                    </a:p>
                  </a:txBody>
                  <a:tcPr anchor="ctr">
                    <a:solidFill>
                      <a:schemeClr val="tx2"/>
                    </a:solidFill>
                  </a:tcPr>
                </a:tc>
                <a:tc>
                  <a:txBody>
                    <a:bodyPr/>
                    <a:lstStyle/>
                    <a:p>
                      <a:pPr algn="ctr"/>
                      <a:r>
                        <a:rPr kumimoji="1" lang="ja-JP" altLang="en-US" sz="1000" dirty="0" smtClean="0"/>
                        <a:t>元に戻す</a:t>
                      </a:r>
                      <a:endParaRPr kumimoji="1" lang="ja-JP" altLang="en-US" sz="1000" dirty="0"/>
                    </a:p>
                  </a:txBody>
                  <a:tcPr anchor="ctr">
                    <a:solidFill>
                      <a:schemeClr val="tx2"/>
                    </a:solidFill>
                  </a:tcPr>
                </a:tc>
                <a:tc>
                  <a:txBody>
                    <a:bodyPr/>
                    <a:lstStyle/>
                    <a:p>
                      <a:pPr algn="ctr"/>
                      <a:r>
                        <a:rPr kumimoji="1" lang="ja-JP" altLang="en-US" sz="1000" dirty="0" smtClean="0"/>
                        <a:t>デザイナ</a:t>
                      </a:r>
                      <a:endParaRPr kumimoji="1" lang="en-US" altLang="ja-JP" sz="1000" dirty="0" smtClean="0"/>
                    </a:p>
                    <a:p>
                      <a:pPr algn="ctr"/>
                      <a:r>
                        <a:rPr kumimoji="1" lang="ja-JP" altLang="en-US" sz="1000" dirty="0" smtClean="0"/>
                        <a:t>ツールの使用</a:t>
                      </a:r>
                      <a:endParaRPr kumimoji="1" lang="ja-JP" altLang="en-US" sz="1000" dirty="0"/>
                    </a:p>
                  </a:txBody>
                  <a:tcPr anchor="ctr">
                    <a:solidFill>
                      <a:schemeClr val="tx2"/>
                    </a:solidFill>
                  </a:tcPr>
                </a:tc>
                <a:extLst>
                  <a:ext uri="{0D108BD9-81ED-4DB2-BD59-A6C34878D82A}">
                    <a16:rowId xmlns:a16="http://schemas.microsoft.com/office/drawing/2014/main" val="10000"/>
                  </a:ext>
                </a:extLst>
              </a:tr>
              <a:tr h="370840">
                <a:tc>
                  <a:txBody>
                    <a:bodyPr/>
                    <a:lstStyle/>
                    <a:p>
                      <a:r>
                        <a:rPr kumimoji="1" lang="ja-JP" altLang="en-US" sz="1000" b="1" dirty="0" smtClean="0">
                          <a:solidFill>
                            <a:schemeClr val="tx1">
                              <a:lumMod val="75000"/>
                              <a:lumOff val="25000"/>
                            </a:schemeClr>
                          </a:solidFill>
                        </a:rPr>
                        <a:t>レガシー</a:t>
                      </a:r>
                      <a:endParaRPr kumimoji="1" lang="ja-JP" altLang="en-US" sz="1000" b="1" dirty="0">
                        <a:solidFill>
                          <a:schemeClr val="tx1">
                            <a:lumMod val="75000"/>
                            <a:lumOff val="2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a:t>
                      </a:r>
                      <a:endParaRPr kumimoji="1" lang="ja-JP" altLang="en-US" sz="1000" dirty="0" smtClean="0"/>
                    </a:p>
                  </a:txBody>
                  <a:tcPr anchor="ct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lumMod val="75000"/>
                              <a:lumOff val="25000"/>
                            </a:schemeClr>
                          </a:solidFill>
                        </a:rPr>
                        <a:t>デザイナスタイル</a:t>
                      </a:r>
                      <a:endParaRPr kumimoji="1" lang="ja-JP" altLang="en-US" sz="1000" b="1" dirty="0">
                        <a:solidFill>
                          <a:schemeClr val="tx1">
                            <a:lumMod val="75000"/>
                            <a:lumOff val="2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algn="ctr"/>
                      <a:r>
                        <a:rPr kumimoji="1" lang="ja-JP" altLang="en-US" sz="1000" dirty="0" smtClean="0"/>
                        <a:t>○</a:t>
                      </a:r>
                      <a:endParaRPr kumimoji="1" lang="ja-JP" altLang="en-US" sz="1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smtClean="0"/>
                        <a:t>○</a:t>
                      </a:r>
                      <a:endParaRPr kumimoji="1" lang="en-US" altLang="ja-JP" sz="1000" dirty="0" smtClean="0"/>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07760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Analytic Document</a:t>
            </a:r>
            <a:r>
              <a:rPr lang="ja-JP" altLang="en-US" dirty="0" smtClean="0"/>
              <a:t>利用時の</a:t>
            </a:r>
            <a:r>
              <a:rPr lang="ja-JP" altLang="en-US" dirty="0"/>
              <a:t>主な</a:t>
            </a:r>
            <a:r>
              <a:rPr lang="ja-JP" altLang="en-US" dirty="0" smtClean="0"/>
              <a:t>注意事項</a:t>
            </a:r>
            <a:endParaRPr lang="ja-JP" altLang="en-US" dirty="0"/>
          </a:p>
        </p:txBody>
      </p:sp>
      <p:sp>
        <p:nvSpPr>
          <p:cNvPr id="4" name="テキスト プレースホルダー 3"/>
          <p:cNvSpPr>
            <a:spLocks noGrp="1"/>
          </p:cNvSpPr>
          <p:nvPr>
            <p:ph type="body" sz="quarter" idx="13"/>
          </p:nvPr>
        </p:nvSpPr>
        <p:spPr/>
        <p:txBody>
          <a:bodyPr/>
          <a:lstStyle/>
          <a:p>
            <a:pPr>
              <a:buFont typeface="Wingdings" panose="05000000000000000000" pitchFamily="2" charset="2"/>
              <a:buChar char="n"/>
            </a:pPr>
            <a:r>
              <a:rPr lang="ja-JP" altLang="en-US" dirty="0"/>
              <a:t>レガシー（</a:t>
            </a:r>
            <a:r>
              <a:rPr lang="en-US" altLang="ja-JP" dirty="0"/>
              <a:t>ARVERSION=1</a:t>
            </a:r>
            <a:r>
              <a:rPr lang="ja-JP" altLang="en-US" dirty="0"/>
              <a:t>）とデザイナスタイル（</a:t>
            </a:r>
            <a:r>
              <a:rPr lang="en-US" altLang="ja-JP" dirty="0"/>
              <a:t>ARVERSION=2</a:t>
            </a:r>
            <a:r>
              <a:rPr lang="ja-JP" altLang="en-US" dirty="0"/>
              <a:t>）は</a:t>
            </a:r>
            <a:br>
              <a:rPr lang="ja-JP" altLang="en-US" dirty="0"/>
            </a:br>
            <a:r>
              <a:rPr lang="ja-JP" altLang="en-US" dirty="0"/>
              <a:t>機能拡張ではなく新規機能であるため、機能差異があります。</a:t>
            </a: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r>
              <a:rPr lang="en-US" altLang="ja-JP" dirty="0"/>
              <a:t>Designer</a:t>
            </a:r>
            <a:r>
              <a:rPr lang="ja-JP" altLang="en-US" dirty="0"/>
              <a:t>で</a:t>
            </a:r>
            <a:r>
              <a:rPr lang="en-US" altLang="ja-JP" dirty="0"/>
              <a:t>Analytic Document</a:t>
            </a:r>
            <a:r>
              <a:rPr lang="ja-JP" altLang="en-US" dirty="0"/>
              <a:t>を作成した場合は、デザイナスタイルのみと</a:t>
            </a:r>
            <a:r>
              <a:rPr lang="en-US" altLang="ja-JP" dirty="0"/>
              <a:t/>
            </a:r>
            <a:br>
              <a:rPr lang="en-US" altLang="ja-JP" dirty="0"/>
            </a:br>
            <a:r>
              <a:rPr lang="ja-JP" altLang="en-US" dirty="0"/>
              <a:t>なります。</a:t>
            </a: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r>
              <a:rPr lang="en-US" altLang="ja-JP" dirty="0"/>
              <a:t>Designer</a:t>
            </a:r>
            <a:r>
              <a:rPr lang="ja-JP" altLang="en-US" dirty="0"/>
              <a:t>では、</a:t>
            </a:r>
            <a:r>
              <a:rPr lang="en-US" altLang="ja-JP" dirty="0"/>
              <a:t>Analytic Document</a:t>
            </a:r>
            <a:r>
              <a:rPr lang="ja-JP" altLang="en-US" dirty="0"/>
              <a:t>オプションが設定できません。</a:t>
            </a: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r>
              <a:rPr lang="ja-JP" altLang="en-US" dirty="0"/>
              <a:t>利用時の注意事項について、本資料および非互換・注意点リスト（</a:t>
            </a:r>
            <a:r>
              <a:rPr lang="en-US" altLang="ja-JP" dirty="0"/>
              <a:t>EXCEL</a:t>
            </a:r>
            <a:r>
              <a:rPr lang="ja-JP" altLang="en-US" dirty="0"/>
              <a:t>）で</a:t>
            </a:r>
            <a:r>
              <a:rPr lang="en-US" altLang="ja-JP" dirty="0"/>
              <a:t/>
            </a:r>
            <a:br>
              <a:rPr lang="en-US" altLang="ja-JP" dirty="0"/>
            </a:br>
            <a:r>
              <a:rPr lang="ja-JP" altLang="en-US" dirty="0"/>
              <a:t>確認してください。</a:t>
            </a:r>
            <a:endParaRPr lang="en-US" altLang="ja-JP" dirty="0"/>
          </a:p>
          <a:p>
            <a:pPr>
              <a:buFont typeface="Wingdings" panose="05000000000000000000" pitchFamily="2" charset="2"/>
              <a:buChar char="n"/>
            </a:pPr>
            <a:endParaRPr lang="en-US" altLang="ja-JP" dirty="0"/>
          </a:p>
          <a:p>
            <a:pPr>
              <a:buFont typeface="Wingdings" panose="05000000000000000000" pitchFamily="2" charset="2"/>
              <a:buChar char="n"/>
            </a:pPr>
            <a:r>
              <a:rPr lang="en-US" altLang="ja-JP" dirty="0"/>
              <a:t>Analytic Document</a:t>
            </a:r>
            <a:r>
              <a:rPr lang="ja-JP" altLang="en-US" dirty="0"/>
              <a:t>には、行固定、列固定、レスポンシブ、スクロール、フレーム、リサイズに関する注意点があります。</a:t>
            </a:r>
            <a:endParaRPr lang="en-US" altLang="ja-JP" dirty="0"/>
          </a:p>
          <a:p>
            <a:pPr marL="0" indent="0">
              <a:buNone/>
            </a:pPr>
            <a:endParaRPr kumimoji="1" lang="ja-JP" altLang="en-US" dirty="0"/>
          </a:p>
        </p:txBody>
      </p:sp>
      <p:sp>
        <p:nvSpPr>
          <p:cNvPr id="3" name="コンテンツ プレースホルダー 2"/>
          <p:cNvSpPr>
            <a:spLocks noGrp="1"/>
          </p:cNvSpPr>
          <p:nvPr>
            <p:ph idx="4294967295"/>
          </p:nvPr>
        </p:nvSpPr>
        <p:spPr>
          <a:xfrm>
            <a:off x="914400" y="995363"/>
            <a:ext cx="8229600" cy="3663950"/>
          </a:xfrm>
          <a:prstGeom prst="rect">
            <a:avLst/>
          </a:prstGeom>
        </p:spPr>
        <p:txBody>
          <a:bodyPr/>
          <a:lstStyle/>
          <a:p>
            <a:endParaRPr lang="en-US" altLang="ja-JP" dirty="0" smtClean="0"/>
          </a:p>
          <a:p>
            <a:endParaRPr lang="en-US" altLang="ja-JP" dirty="0" smtClean="0"/>
          </a:p>
          <a:p>
            <a:endParaRPr lang="en-US" altLang="ja-JP" dirty="0" smtClean="0"/>
          </a:p>
          <a:p>
            <a:endParaRPr lang="ja-JP" altLang="en-US" dirty="0" smtClean="0"/>
          </a:p>
          <a:p>
            <a:endParaRPr lang="ja-JP" altLang="en-US" dirty="0"/>
          </a:p>
        </p:txBody>
      </p:sp>
      <p:sp>
        <p:nvSpPr>
          <p:cNvPr id="7" name="テキスト ボックス 6"/>
          <p:cNvSpPr txBox="1"/>
          <p:nvPr/>
        </p:nvSpPr>
        <p:spPr>
          <a:xfrm>
            <a:off x="2843808" y="3507854"/>
            <a:ext cx="4071930" cy="261610"/>
          </a:xfrm>
          <a:prstGeom prst="rect">
            <a:avLst/>
          </a:prstGeom>
          <a:noFill/>
        </p:spPr>
        <p:txBody>
          <a:bodyPr wrap="square" rtlCol="0">
            <a:spAutoFit/>
          </a:bodyPr>
          <a:lstStyle/>
          <a:p>
            <a:pPr algn="ctr"/>
            <a:r>
              <a:rPr lang="en-US" altLang="ja-JP" sz="1100" dirty="0" smtClean="0">
                <a:solidFill>
                  <a:schemeClr val="tx1">
                    <a:lumMod val="75000"/>
                    <a:lumOff val="25000"/>
                  </a:schemeClr>
                </a:solidFill>
              </a:rPr>
              <a:t>※</a:t>
            </a:r>
            <a:r>
              <a:rPr lang="ja-JP" altLang="en-US" sz="1100" dirty="0" smtClean="0">
                <a:solidFill>
                  <a:schemeClr val="tx1">
                    <a:lumMod val="75000"/>
                    <a:lumOff val="25000"/>
                  </a:schemeClr>
                </a:solidFill>
                <a:latin typeface="Meiryo UI" panose="020B0604030504040204" pitchFamily="50" charset="-128"/>
                <a:ea typeface="Meiryo UI" panose="020B0604030504040204" pitchFamily="50" charset="-128"/>
              </a:rPr>
              <a:t>本資料の最後に非互換・注意点リストの使い方を記載しています</a:t>
            </a:r>
            <a:endParaRPr lang="ja-JP" altLang="en-US" sz="1100" dirty="0">
              <a:solidFill>
                <a:schemeClr val="tx1">
                  <a:lumMod val="75000"/>
                  <a:lumOff val="2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37285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lang="en-US" altLang="ja-JP" sz="2400" dirty="0" smtClean="0"/>
              <a:t>Analytic </a:t>
            </a:r>
            <a:r>
              <a:rPr lang="en-US" altLang="ja-JP" sz="2400" dirty="0"/>
              <a:t>Document</a:t>
            </a:r>
            <a:r>
              <a:rPr kumimoji="1" lang="ja-JP" altLang="en-US" sz="2400" dirty="0" smtClean="0"/>
              <a:t>利用時の注意事項</a:t>
            </a:r>
            <a:endParaRPr kumimoji="1" lang="ja-JP" altLang="en-US" sz="2400" dirty="0"/>
          </a:p>
        </p:txBody>
      </p:sp>
      <p:sp>
        <p:nvSpPr>
          <p:cNvPr id="3" name="テキスト プレースホルダー 2"/>
          <p:cNvSpPr>
            <a:spLocks noGrp="1"/>
          </p:cNvSpPr>
          <p:nvPr>
            <p:ph type="body" sz="quarter" idx="12"/>
          </p:nvPr>
        </p:nvSpPr>
        <p:spPr/>
        <p:txBody>
          <a:bodyPr/>
          <a:lstStyle/>
          <a:p>
            <a:endParaRPr kumimoji="1" lang="ja-JP" altLang="en-US"/>
          </a:p>
        </p:txBody>
      </p:sp>
    </p:spTree>
    <p:extLst>
      <p:ext uri="{BB962C8B-B14F-4D97-AF65-F5344CB8AC3E}">
        <p14:creationId xmlns:p14="http://schemas.microsoft.com/office/powerpoint/2010/main" val="2460551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47" y="2205027"/>
            <a:ext cx="3666819" cy="1320254"/>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306" y="3197312"/>
            <a:ext cx="3291516" cy="1300011"/>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8" name="図 17"/>
          <p:cNvPicPr>
            <a:picLocks noChangeAspect="1"/>
          </p:cNvPicPr>
          <p:nvPr/>
        </p:nvPicPr>
        <p:blipFill rotWithShape="1">
          <a:blip r:embed="rId4">
            <a:extLst>
              <a:ext uri="{28A0092B-C50C-407E-A947-70E740481C1C}">
                <a14:useLocalDpi xmlns:a14="http://schemas.microsoft.com/office/drawing/2010/main" val="0"/>
              </a:ext>
            </a:extLst>
          </a:blip>
          <a:srcRect b="16887"/>
          <a:stretch/>
        </p:blipFill>
        <p:spPr>
          <a:xfrm>
            <a:off x="2339752" y="4305574"/>
            <a:ext cx="1801392" cy="354408"/>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2" name="タイトル 1"/>
          <p:cNvSpPr>
            <a:spLocks noGrp="1"/>
          </p:cNvSpPr>
          <p:nvPr>
            <p:ph type="title"/>
          </p:nvPr>
        </p:nvSpPr>
        <p:spPr/>
        <p:txBody>
          <a:bodyPr/>
          <a:lstStyle/>
          <a:p>
            <a:r>
              <a:rPr lang="ja-JP" altLang="en-US" smtClean="0"/>
              <a:t>フィルタ条件指定時の機能差異①</a:t>
            </a:r>
            <a:endParaRPr lang="ja-JP" altLang="en-US" dirty="0"/>
          </a:p>
        </p:txBody>
      </p:sp>
      <p:sp>
        <p:nvSpPr>
          <p:cNvPr id="7" name="テキスト プレースホルダー 6"/>
          <p:cNvSpPr>
            <a:spLocks noGrp="1"/>
          </p:cNvSpPr>
          <p:nvPr>
            <p:ph type="body" sz="quarter" idx="13"/>
          </p:nvPr>
        </p:nvSpPr>
        <p:spPr/>
        <p:txBody>
          <a:bodyPr/>
          <a:lstStyle/>
          <a:p>
            <a:pPr>
              <a:buFont typeface="Wingdings" panose="05000000000000000000" pitchFamily="2" charset="2"/>
              <a:buChar char="n"/>
            </a:pPr>
            <a:r>
              <a:rPr lang="ja-JP" altLang="en-US" b="1" dirty="0"/>
              <a:t>フィルタ、またはハイライトの</a:t>
            </a:r>
            <a:r>
              <a:rPr lang="en-US" altLang="ja-JP" b="1" dirty="0"/>
              <a:t>OR</a:t>
            </a:r>
            <a:r>
              <a:rPr lang="ja-JP" altLang="en-US" b="1" dirty="0"/>
              <a:t>条件不可について</a:t>
            </a:r>
            <a:endParaRPr lang="en-US" altLang="ja-JP" b="1" dirty="0"/>
          </a:p>
          <a:p>
            <a:pPr lvl="1">
              <a:buFont typeface="Wingdings" panose="05000000000000000000" pitchFamily="2" charset="2"/>
              <a:buChar char="Ø"/>
            </a:pPr>
            <a:r>
              <a:rPr lang="ja-JP" altLang="en-US" dirty="0"/>
              <a:t>デザイナスタイル（</a:t>
            </a:r>
            <a:r>
              <a:rPr lang="en-US" altLang="ja-JP" dirty="0"/>
              <a:t>ARVERSION=2</a:t>
            </a:r>
            <a:r>
              <a:rPr lang="ja-JP" altLang="en-US" dirty="0"/>
              <a:t>）のフィルタ、またはハイライトの機能で</a:t>
            </a:r>
            <a:r>
              <a:rPr lang="en-US" altLang="ja-JP" dirty="0"/>
              <a:t>OR</a:t>
            </a:r>
            <a:r>
              <a:rPr lang="ja-JP" altLang="en-US" dirty="0"/>
              <a:t>指定ができません。レガシー（</a:t>
            </a:r>
            <a:r>
              <a:rPr lang="en-US" altLang="ja-JP" dirty="0"/>
              <a:t>ARVERSION=1</a:t>
            </a:r>
            <a:r>
              <a:rPr lang="ja-JP" altLang="en-US" dirty="0"/>
              <a:t>）の出力形式では［フィルタの選択］ウィンドウで</a:t>
            </a:r>
            <a:r>
              <a:rPr lang="en-US" altLang="ja-JP" dirty="0"/>
              <a:t>AND</a:t>
            </a:r>
            <a:r>
              <a:rPr lang="ja-JP" altLang="en-US" dirty="0"/>
              <a:t>と</a:t>
            </a:r>
            <a:r>
              <a:rPr lang="en-US" altLang="ja-JP" dirty="0"/>
              <a:t>OR</a:t>
            </a:r>
            <a:r>
              <a:rPr lang="ja-JP" altLang="en-US" dirty="0"/>
              <a:t>を切り替えることができます。</a:t>
            </a:r>
            <a:endParaRPr lang="en-US" altLang="ja-JP" dirty="0"/>
          </a:p>
          <a:p>
            <a:endParaRPr kumimoji="1" lang="ja-JP" altLang="en-US" dirty="0"/>
          </a:p>
        </p:txBody>
      </p:sp>
      <p:pic>
        <p:nvPicPr>
          <p:cNvPr id="4" name="図 3"/>
          <p:cNvPicPr>
            <a:picLocks noChangeAspect="1"/>
          </p:cNvPicPr>
          <p:nvPr/>
        </p:nvPicPr>
        <p:blipFill>
          <a:blip r:embed="rId5"/>
          <a:stretch>
            <a:fillRect/>
          </a:stretch>
        </p:blipFill>
        <p:spPr>
          <a:xfrm>
            <a:off x="5452992" y="2255517"/>
            <a:ext cx="3079448" cy="841379"/>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pic>
        <p:nvPicPr>
          <p:cNvPr id="5" name="図 4"/>
          <p:cNvPicPr>
            <a:picLocks noChangeAspect="1"/>
          </p:cNvPicPr>
          <p:nvPr/>
        </p:nvPicPr>
        <p:blipFill>
          <a:blip r:embed="rId6"/>
          <a:stretch>
            <a:fillRect/>
          </a:stretch>
        </p:blipFill>
        <p:spPr>
          <a:xfrm>
            <a:off x="5850518" y="3189047"/>
            <a:ext cx="1855312" cy="734157"/>
          </a:xfrm>
          <a:prstGeom prst="rect">
            <a:avLst/>
          </a:prstGeom>
          <a:solidFill>
            <a:schemeClr val="bg1"/>
          </a:solidFill>
          <a:ln>
            <a:solidFill>
              <a:schemeClr val="tx1">
                <a:lumMod val="75000"/>
                <a:lumOff val="25000"/>
              </a:schemeClr>
            </a:solidFill>
          </a:ln>
          <a:effectLst>
            <a:outerShdw blurRad="50800" dist="38100" dir="2700000" algn="tl" rotWithShape="0">
              <a:prstClr val="black">
                <a:alpha val="40000"/>
              </a:prstClr>
            </a:outerShdw>
          </a:effectLst>
        </p:spPr>
      </p:pic>
      <p:sp>
        <p:nvSpPr>
          <p:cNvPr id="9" name="テキスト ボックス 8"/>
          <p:cNvSpPr txBox="1"/>
          <p:nvPr/>
        </p:nvSpPr>
        <p:spPr>
          <a:xfrm>
            <a:off x="5292080" y="2006564"/>
            <a:ext cx="2843888" cy="276999"/>
          </a:xfrm>
          <a:prstGeom prst="rect">
            <a:avLst/>
          </a:prstGeom>
          <a:noFill/>
        </p:spPr>
        <p:txBody>
          <a:bodyPr wrap="square" rtlCol="0">
            <a:spAutoFit/>
          </a:bodyPr>
          <a:lstStyle/>
          <a:p>
            <a:r>
              <a:rPr lang="en-US" altLang="ja-JP" sz="1200" b="1" dirty="0" smtClean="0">
                <a:solidFill>
                  <a:schemeClr val="tx1">
                    <a:lumMod val="75000"/>
                    <a:lumOff val="25000"/>
                  </a:schemeClr>
                </a:solidFill>
              </a:rPr>
              <a:t>【</a:t>
            </a:r>
            <a:r>
              <a:rPr lang="ja-JP" altLang="en-US" sz="1200" b="1" dirty="0" smtClean="0">
                <a:solidFill>
                  <a:schemeClr val="tx1">
                    <a:lumMod val="75000"/>
                    <a:lumOff val="25000"/>
                  </a:schemeClr>
                </a:solidFill>
              </a:rPr>
              <a:t>レガシーの場合</a:t>
            </a:r>
            <a:r>
              <a:rPr lang="en-US" altLang="ja-JP" sz="1200" b="1" dirty="0" smtClean="0">
                <a:solidFill>
                  <a:schemeClr val="tx1">
                    <a:lumMod val="75000"/>
                    <a:lumOff val="25000"/>
                  </a:schemeClr>
                </a:solidFill>
              </a:rPr>
              <a:t>】</a:t>
            </a:r>
          </a:p>
        </p:txBody>
      </p:sp>
      <p:sp>
        <p:nvSpPr>
          <p:cNvPr id="10" name="テキスト ボックス 9"/>
          <p:cNvSpPr txBox="1"/>
          <p:nvPr/>
        </p:nvSpPr>
        <p:spPr>
          <a:xfrm>
            <a:off x="518710" y="1995686"/>
            <a:ext cx="2843888" cy="276999"/>
          </a:xfrm>
          <a:prstGeom prst="rect">
            <a:avLst/>
          </a:prstGeom>
          <a:noFill/>
        </p:spPr>
        <p:txBody>
          <a:bodyPr wrap="square" rtlCol="0">
            <a:spAutoFit/>
          </a:bodyPr>
          <a:lstStyle/>
          <a:p>
            <a:r>
              <a:rPr lang="en-US" altLang="ja-JP" sz="1200" b="1" dirty="0" smtClean="0">
                <a:solidFill>
                  <a:schemeClr val="tx1">
                    <a:lumMod val="75000"/>
                    <a:lumOff val="25000"/>
                  </a:schemeClr>
                </a:solidFill>
              </a:rPr>
              <a:t>【</a:t>
            </a:r>
            <a:r>
              <a:rPr lang="ja-JP" altLang="en-US" sz="1200" b="1" dirty="0" smtClean="0">
                <a:solidFill>
                  <a:schemeClr val="tx1">
                    <a:lumMod val="75000"/>
                    <a:lumOff val="25000"/>
                  </a:schemeClr>
                </a:solidFill>
              </a:rPr>
              <a:t>デザイナスタイルの場合</a:t>
            </a:r>
            <a:r>
              <a:rPr lang="en-US" altLang="ja-JP" sz="1200" b="1" dirty="0" smtClean="0">
                <a:solidFill>
                  <a:schemeClr val="tx1">
                    <a:lumMod val="75000"/>
                    <a:lumOff val="25000"/>
                  </a:schemeClr>
                </a:solidFill>
              </a:rPr>
              <a:t>】</a:t>
            </a:r>
          </a:p>
        </p:txBody>
      </p:sp>
      <p:sp>
        <p:nvSpPr>
          <p:cNvPr id="12" name="四角形吹き出し 11"/>
          <p:cNvSpPr/>
          <p:nvPr/>
        </p:nvSpPr>
        <p:spPr>
          <a:xfrm>
            <a:off x="3384203" y="3995422"/>
            <a:ext cx="1835869" cy="232512"/>
          </a:xfrm>
          <a:prstGeom prst="wedgeRectCallout">
            <a:avLst>
              <a:gd name="adj1" fmla="val -28361"/>
              <a:gd name="adj2" fmla="val -996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t>CAR = AUDI </a:t>
            </a:r>
            <a:r>
              <a:rPr lang="ja-JP" altLang="en-US" sz="800" dirty="0" smtClean="0"/>
              <a:t>でフィルタ</a:t>
            </a:r>
            <a:endParaRPr lang="en-US" altLang="ja-JP" sz="800" dirty="0"/>
          </a:p>
        </p:txBody>
      </p:sp>
      <p:sp>
        <p:nvSpPr>
          <p:cNvPr id="13" name="四角形吹き出し 12"/>
          <p:cNvSpPr/>
          <p:nvPr/>
        </p:nvSpPr>
        <p:spPr>
          <a:xfrm>
            <a:off x="3658364" y="4587974"/>
            <a:ext cx="1561708" cy="265523"/>
          </a:xfrm>
          <a:prstGeom prst="wedgeRectCallout">
            <a:avLst>
              <a:gd name="adj1" fmla="val -37486"/>
              <a:gd name="adj2" fmla="val -7519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t>AND</a:t>
            </a:r>
            <a:r>
              <a:rPr lang="ja-JP" altLang="en-US" sz="800" dirty="0" smtClean="0"/>
              <a:t>条件しかないため、</a:t>
            </a:r>
            <a:endParaRPr lang="en-US" altLang="ja-JP" sz="800" dirty="0"/>
          </a:p>
          <a:p>
            <a:pPr algn="ctr"/>
            <a:r>
              <a:rPr lang="ja-JP" altLang="en-US" sz="800" dirty="0" smtClean="0"/>
              <a:t>抽出結果が</a:t>
            </a:r>
            <a:r>
              <a:rPr lang="en-US" altLang="ja-JP" sz="800" dirty="0" smtClean="0"/>
              <a:t>0</a:t>
            </a:r>
            <a:r>
              <a:rPr lang="ja-JP" altLang="en-US" sz="800" dirty="0" smtClean="0"/>
              <a:t>件になる</a:t>
            </a:r>
            <a:endParaRPr lang="en-US" altLang="ja-JP" sz="800" dirty="0"/>
          </a:p>
        </p:txBody>
      </p:sp>
      <p:sp>
        <p:nvSpPr>
          <p:cNvPr id="14" name="四角形吹き出し 13"/>
          <p:cNvSpPr/>
          <p:nvPr/>
        </p:nvSpPr>
        <p:spPr>
          <a:xfrm>
            <a:off x="6470001" y="4015356"/>
            <a:ext cx="2062439" cy="583496"/>
          </a:xfrm>
          <a:prstGeom prst="wedgeRectCallout">
            <a:avLst>
              <a:gd name="adj1" fmla="val -26727"/>
              <a:gd name="adj2" fmla="val -821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t>COUNTRY </a:t>
            </a:r>
            <a:r>
              <a:rPr lang="ja-JP" altLang="en-US" sz="800" dirty="0" smtClean="0"/>
              <a:t>→ </a:t>
            </a:r>
            <a:r>
              <a:rPr lang="en-US" altLang="ja-JP" sz="800" dirty="0" smtClean="0"/>
              <a:t>CAR</a:t>
            </a:r>
            <a:r>
              <a:rPr lang="ja-JP" altLang="en-US" sz="800" dirty="0" smtClean="0"/>
              <a:t>でフィルタをかける場合、</a:t>
            </a:r>
            <a:r>
              <a:rPr lang="en-US" altLang="ja-JP" sz="800" dirty="0" smtClean="0"/>
              <a:t>OR</a:t>
            </a:r>
            <a:r>
              <a:rPr lang="ja-JP" altLang="en-US" sz="800" dirty="0" smtClean="0"/>
              <a:t>条件でつなげることができる</a:t>
            </a:r>
            <a:endParaRPr lang="en-US" altLang="ja-JP" sz="800" dirty="0"/>
          </a:p>
        </p:txBody>
      </p:sp>
      <p:sp>
        <p:nvSpPr>
          <p:cNvPr id="11" name="四角形吹き出し 10"/>
          <p:cNvSpPr/>
          <p:nvPr/>
        </p:nvSpPr>
        <p:spPr>
          <a:xfrm>
            <a:off x="3347864" y="3075806"/>
            <a:ext cx="1835869" cy="224878"/>
          </a:xfrm>
          <a:prstGeom prst="wedgeRectCallout">
            <a:avLst>
              <a:gd name="adj1" fmla="val -38046"/>
              <a:gd name="adj2" fmla="val -7773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t>COUNTRY = ITALY </a:t>
            </a:r>
            <a:r>
              <a:rPr lang="ja-JP" altLang="en-US" sz="800" dirty="0" smtClean="0"/>
              <a:t>でフィルタ</a:t>
            </a:r>
            <a:endParaRPr lang="en-US" altLang="ja-JP" sz="800" dirty="0"/>
          </a:p>
        </p:txBody>
      </p:sp>
      <p:sp>
        <p:nvSpPr>
          <p:cNvPr id="17" name="正方形/長方形 16"/>
          <p:cNvSpPr/>
          <p:nvPr/>
        </p:nvSpPr>
        <p:spPr>
          <a:xfrm>
            <a:off x="7205969" y="411510"/>
            <a:ext cx="1815006" cy="305129"/>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dirty="0" smtClean="0"/>
              <a:t>デザイナスタイル</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09602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表紙１">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latin typeface="Meiryo UI" panose="020B0604030504040204" pitchFamily="50" charset="-128"/>
            <a:ea typeface="Meiryo UI" panose="020B0604030504040204" pitchFamily="50" charset="-128"/>
            <a:cs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kumimoji="1"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extLst>
    <a:ext uri="{05A4C25C-085E-4340-85A3-A5531E510DB2}">
      <thm15:themeFamily xmlns:thm15="http://schemas.microsoft.com/office/thememl/2012/main" name="wf_navy_template_16_9_有償支援.potx" id="{31D8C8E2-45FE-4D0C-9241-406F5F313A20}" vid="{DAADCA96-9A45-4664-A8B8-066205C770A5}"/>
    </a:ext>
  </a:extLst>
</a:theme>
</file>

<file path=ppt/theme/theme2.xml><?xml version="1.0" encoding="utf-8"?>
<a:theme xmlns:a="http://schemas.openxmlformats.org/drawingml/2006/main" name="表紙２">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latin typeface="Meiryo UI" panose="020B0604030504040204" pitchFamily="50" charset="-128"/>
            <a:ea typeface="Meiryo UI" panose="020B0604030504040204" pitchFamily="50" charset="-128"/>
            <a:cs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kumimoji="1" smtClean="0">
            <a:latin typeface="Meiryo UI" panose="020B0604030504040204" pitchFamily="50" charset="-128"/>
            <a:ea typeface="Meiryo UI" panose="020B0604030504040204" pitchFamily="50" charset="-128"/>
            <a:cs typeface="Meiryo UI" panose="020B0604030504040204" pitchFamily="50" charset="-128"/>
          </a:defRPr>
        </a:defPPr>
      </a:lstStyle>
    </a:txDef>
  </a:objectDefaults>
  <a:extraClrSchemeLst/>
  <a:extLst>
    <a:ext uri="{05A4C25C-085E-4340-85A3-A5531E510DB2}">
      <thm15:themeFamily xmlns:thm15="http://schemas.microsoft.com/office/thememl/2012/main" name="wf_navy_template_16_9_有償支援.potx" id="{31D8C8E2-45FE-4D0C-9241-406F5F313A20}" vid="{68996BBA-22DE-42CB-8B46-AE732A5C9046}"/>
    </a:ext>
  </a:extLst>
</a:theme>
</file>

<file path=ppt/theme/theme3.xml><?xml version="1.0" encoding="utf-8"?>
<a:theme xmlns:a="http://schemas.openxmlformats.org/drawingml/2006/main" name="2_中表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f_navy_template_16_9_有償支援.potx" id="{31D8C8E2-45FE-4D0C-9241-406F5F313A20}" vid="{137CD117-33F7-49DF-97A1-8C0F8F769355}"/>
    </a:ext>
  </a:extLst>
</a:theme>
</file>

<file path=ppt/theme/theme4.xml><?xml version="1.0" encoding="utf-8"?>
<a:theme xmlns:a="http://schemas.openxmlformats.org/drawingml/2006/main" name="2_コンテンツ">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accent5"/>
          </a:solidFill>
        </a:ln>
      </a:spPr>
      <a:bodyPr tIns="72000" rtlCol="0" anchor="ctr"/>
      <a:lstStyle>
        <a:defPPr algn="ctr">
          <a:defRPr kumimoji="1"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72000" rIns="36000" rtlCol="0">
        <a:spAutoFit/>
      </a:bodyPr>
      <a:lstStyle>
        <a:defPPr>
          <a:defRPr kumimoji="1" sz="10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Lst>
    <a:ext uri="{05A4C25C-085E-4340-85A3-A5531E510DB2}">
      <thm15:themeFamily xmlns:thm15="http://schemas.microsoft.com/office/thememl/2012/main" name="wf_navy_template_16_9_有償支援.potx" id="{31D8C8E2-45FE-4D0C-9241-406F5F313A20}" vid="{F6BE13F7-DAD3-4FA0-98D2-F2CA8FE103CA}"/>
    </a:ext>
  </a:extLst>
</a:theme>
</file>

<file path=ppt/theme/theme5.xml><?xml version="1.0" encoding="utf-8"?>
<a:theme xmlns:a="http://schemas.openxmlformats.org/drawingml/2006/main" name="2_白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f_navy_template_16_9_有償支援.potx" id="{31D8C8E2-45FE-4D0C-9241-406F5F313A20}" vid="{777FBDE6-19C7-4945-ABC9-3F97AEA63123}"/>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hisuto default">
      <a:majorFont>
        <a:latin typeface="Segoe UI Semibold"/>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spPr>
      <a:bodyPr rtlCol="0" anchor="ctr"/>
      <a:lstStyle>
        <a:defPPr algn="ctr">
          <a:defRPr kumimoji="1" dirty="0" smtClean="0">
            <a:solidFill>
              <a:schemeClr val="tx1">
                <a:lumMod val="75000"/>
                <a:lumOff val="2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007BBB"/>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defPPr>
      </a:lstStyle>
    </a:txDef>
  </a:objectDefaults>
  <a:extraClrSchemeLst/>
  <a:extLst>
    <a:ext uri="{05A4C25C-085E-4340-85A3-A5531E510DB2}">
      <thm15:themeFamily xmlns:thm15="http://schemas.microsoft.com/office/thememl/2012/main" name="プレゼンテーション9" id="{DE2D1647-19E2-4E97-87A8-EEEC499188CF}" vid="{EDC404A7-EA18-41DC-9A0E-0359E76DF17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wf_template_16_9</Template>
  <TotalTime>8433</TotalTime>
  <Words>1793</Words>
  <Application>Microsoft Office PowerPoint</Application>
  <PresentationFormat>画面に合わせる (16:9)</PresentationFormat>
  <Paragraphs>252</Paragraphs>
  <Slides>24</Slides>
  <Notes>4</Notes>
  <HiddenSlides>0</HiddenSlides>
  <MMClips>0</MMClips>
  <ScaleCrop>false</ScaleCrop>
  <HeadingPairs>
    <vt:vector size="6" baseType="variant">
      <vt:variant>
        <vt:lpstr>使用されているフォント</vt:lpstr>
      </vt:variant>
      <vt:variant>
        <vt:i4>10</vt:i4>
      </vt:variant>
      <vt:variant>
        <vt:lpstr>テーマ</vt:lpstr>
      </vt:variant>
      <vt:variant>
        <vt:i4>6</vt:i4>
      </vt:variant>
      <vt:variant>
        <vt:lpstr>スライド タイトル</vt:lpstr>
      </vt:variant>
      <vt:variant>
        <vt:i4>24</vt:i4>
      </vt:variant>
    </vt:vector>
  </HeadingPairs>
  <TitlesOfParts>
    <vt:vector size="40" baseType="lpstr">
      <vt:lpstr>]</vt:lpstr>
      <vt:lpstr>Meiryo UI</vt:lpstr>
      <vt:lpstr>Teko Medium</vt:lpstr>
      <vt:lpstr>メイリオ</vt:lpstr>
      <vt:lpstr>メイリオ</vt:lpstr>
      <vt:lpstr>Arial</vt:lpstr>
      <vt:lpstr>Segoe UI</vt:lpstr>
      <vt:lpstr>Segoe UI Semibold</vt:lpstr>
      <vt:lpstr>Times New Roman</vt:lpstr>
      <vt:lpstr>Wingdings</vt:lpstr>
      <vt:lpstr>1_表紙１</vt:lpstr>
      <vt:lpstr>表紙２</vt:lpstr>
      <vt:lpstr>2_中表紙</vt:lpstr>
      <vt:lpstr>2_コンテンツ</vt:lpstr>
      <vt:lpstr>2_白紙</vt:lpstr>
      <vt:lpstr>Office ​​テーマ</vt:lpstr>
      <vt:lpstr>Analytic Document 注意事項集</vt:lpstr>
      <vt:lpstr>もくじ</vt:lpstr>
      <vt:lpstr>はじめに</vt:lpstr>
      <vt:lpstr>本資料の目的</vt:lpstr>
      <vt:lpstr>Analytic Documentの種類</vt:lpstr>
      <vt:lpstr>Analytic Document 機能比較</vt:lpstr>
      <vt:lpstr>Analytic Document利用時の主な注意事項</vt:lpstr>
      <vt:lpstr>Analytic Document利用時の注意事項</vt:lpstr>
      <vt:lpstr>フィルタ条件指定時の機能差異①</vt:lpstr>
      <vt:lpstr>フィルタ条件指定時の機能差異②</vt:lpstr>
      <vt:lpstr>フィルタ条件指定時の機能差異③</vt:lpstr>
      <vt:lpstr>保護パスワードに関する注意点</vt:lpstr>
      <vt:lpstr>ページオプションに関する注意点</vt:lpstr>
      <vt:lpstr>エクスポートに関する注意点</vt:lpstr>
      <vt:lpstr>モバイル利用時の注意点</vt:lpstr>
      <vt:lpstr>行固定、列固定の注意点①</vt:lpstr>
      <vt:lpstr>行固定、列固定の注意点②</vt:lpstr>
      <vt:lpstr>行固定、列固定の注意点③</vt:lpstr>
      <vt:lpstr>アクティブキャッシュの注意点</vt:lpstr>
      <vt:lpstr>グローバルプロファイル設定時の注意</vt:lpstr>
      <vt:lpstr>非互換・注意点リスト利用方法</vt:lpstr>
      <vt:lpstr>非互換・注意点リスト利用方法</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Analytic Document 注意事項集</dc:title>
  <cp:lastModifiedBy>福留 理紗</cp:lastModifiedBy>
  <cp:revision>50</cp:revision>
  <dcterms:created xsi:type="dcterms:W3CDTF">2020-01-30T03:41:20Z</dcterms:created>
  <dcterms:modified xsi:type="dcterms:W3CDTF">2023-09-01T00:59:14Z</dcterms:modified>
</cp:coreProperties>
</file>